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၃၄၉	ပြောစရာဝတ္ထုရှိသည်ကျူး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We’ve a story to tell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H. Ernest Nichol (1862-1926)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DB973B-1C5F-4C8C-8598-198CAB1E91FF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လူမျိုးအား ပြောပြရန် ဝတ္ထုရှိသည်၊ ထိုဝတ္ထုဖြင့် ပြောင်းလဲမည်၊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ချိုသာသော ဝတ္ထုတော်မှန်၏၊ ငြိမ်သက်ခြင်း အလင်းနှင့်ပြည့် ငြိမ်သက်ခြင်းအလင်းနှင့်ပြည့်။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D534C0A-95CB-4A23-A7B8-901376DB63B7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မှောင်မိုက်ခြင်းသည် အလင်းဖြစ်လိမ့်မည်၊ နံနက်ချိန် မွန်းတည့်လိုလင်းမည်၊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နိုင်ငံတော်သည် မြေပေါ်မှာ တည်မည်၊ မေတ္တာအလင်း နိုင်ငံတည်း။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3E5AE0E-2CA3-4B9C-9554-438ED4305443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လူမျိုးအား ဆိုပြရန် သီချင်းရှိသည်၊ ကိုယ်တော်ကို သူတို့ ချီးမွမ်းမည်၊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ထိုသီချင်းအားဖြင့် ပြစ်အောင်မည်၊ ကြမ်းတမ်းမှု ပပျောက်စေမည်၊ ကြမ်းတမ်းမှု ပပျောက်စေမည်။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D7AE4D0-C715-44BF-B3DE-3AAA05AB80B6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လူမျိုးအား ပြရန် ကယ်တင်ရှင်ရှိသည်၊ ကိုယ်တော်သည် ဒုက္ခခံခဲ့ပြီ၊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မြေသားအပေါင်းသည် ဘုရား၏၊ သစ္စာတရား သိစေအံ့၊ သစ္စာတရား သိစေအံ့။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7B079C9-8234-4D6C-9BAB-29EABD058641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420</Words>
  <Application>Microsoft Office PowerPoint</Application>
  <PresentationFormat>Widescreen</PresentationFormat>
  <Paragraphs>20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၃၄၉ ပြောစရာဝတ္ထုရှိသည်ကျူး </vt:lpstr>
      <vt:lpstr>၁</vt:lpstr>
      <vt:lpstr>ထပ်ဆို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2019-12-23T06:36:18Z</dcterms:modified>
</cp:coreProperties>
</file>