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၂၈၀	ခိုလှုံခြင်းကျူး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BC32AC0F-D03B-49D7-BC32-D3B611C3E82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တပည့်တော်များ ခိုလှုံရာကား၊ အစိန္တေယျ မြတ်စွာဘုရား၊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ဆင်းရဲဒုက္ခ တွေ့ကြုံသည်တွင် မစတော်မူ မပြတ်အစဉ်။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AD7A7C8-D347-47D6-94CC-35BA70E182A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ဤလောကတွင် အရာရှိရှိ ပျက်စီးခြင်းသို့ ရောက်ရသော်လည်း၊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ဘုရားဂုဏ်ကို မှီခိုသူများ၊ ပျက်စီးခြင်းသို့ မရောက်နိုင်ကြ။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CB19701-8637-4797-B9A3-D9187F55473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တန်ခိုး အနန္တကျေးဇူးရှင် သူတို့ဘက်၌ နေမည်အစဉ်၊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ဘေးဉပဒ်များ လွှမ်းမိုးသော်လည်း ဧကန်အမှန် ချွတ်တော်မူမည်။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925E58C-7761-4625-A441-62F118103C0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သို့ဖြစ်သောကြောင့် ညီအစ်ကိုများ ဘုရားရှင်ကို မှီခိုကြပါ၊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တုန်လှုပ် ကြောက်လန့် စိုးရိမ်ခြင်းကင်း၊ အလိုတော်ကို လိုက်ကြအစဉ်။ အာမင်။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091F4A4-5713-4888-A60D-5CFE7AE4B3E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317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၂၈၀ ခိုလှုံခြင်းကျူး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2019-12-23T05:10:11Z</dcterms:modified>
</cp:coreProperties>
</file>