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၃၆၄	ဧဝံဂေလိနေ့သီချင်း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U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Naw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Day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Felix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Meideissohn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(1809-1847)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86E1C6-4A2B-46BD-8C60-584D186551C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ခွင့်ထူးရွေးသော မြတ်ဉီးနော၊ နောက်တော်လိုက်လျက်၊ ကိုယ်ကိုဆက်၊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မိဘမိတ်ဆွေ စွန့်ပစ်လေ၊ မျိုးသားပေါင်းလည်း မုန်းသတည်း၊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 တည်မြဲမေတ္တာစွဲ၊ ယေရှုရှင်၌ သစ္စာစိုက်၊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ဘုရားကိုချစ်၊ လောကပစ်၊ မြန်မာတို့တွင် စ၍ထွင်၊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ကြည်ညိုဖွယ်ကောင်း၊ သူတော်ကောင်း၊ ရှေ့ဆောင်ကြပြီ လိုက်ရမည်။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A2094C-C7AF-4648-B886-4CDF1F8E9FD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မြန်မာပြည်ဖွား၊ ခရစ်ယာန်များ၊ ကြိုးစားအားစိုက်၊ မှုတော်၌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ခုချိန်ကာလ နိုးကြားကြ၊ လှုပ်ရှားနေသည်၊ မြန်မာပြည်၊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ငြိမ်သက်ခြင်းကို လူတိုင်းလို၊ ခရစ်တော်သာ ပေးနိုင်ရာ၊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ထကြ၊ လင်းပြ၊ လိုတိုင်းပ၊ စစ်ဆေးချိန်ခါ၊ ကျရောက်လာ၊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ရှေ့တော်မြတ်တွင် ဝင်ရလျှင်၊ ဝမ်းမြောက်ဝမ်းသာရှိကြရာ။ အာမင်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02653F-8B06-4B66-8CC0-8FDC2757EFD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411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၃၆၄ ဧဝံဂေလိနေ့သီချင်း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2019-12-23T06:58:24Z</dcterms:modified>
</cp:coreProperties>
</file>