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၃၇၅	လိုက်မည်လောကျူး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We are travelling home to heaven above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C8E8B0-A863-4B43-A1F6-04E9E902F13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 ရွှေကောင်းကင်ပြည်သွား၏၊ လိုက်မည်လော၊ လိုက်မည်လော၊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ကယ်တင်အရှင်ကို ဖူးမြင်မည်၊ လိုက်မည်လော၊ လိုက်မည်လော၊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အသောင်းအသိန်း ရောက်ကြကုန်ပြီ၊ ဘုရင်အရာ စိုးစံကြ၏၊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အသောင်းအသိန်း လမ်းလိုက်လျက်ရှိ၊ လိုက်မည်လော၊ လိုက်မည်လော။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B51725-4B41-44B3-A400-1D0885DDD1C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ဝန်လေးပင်ပန်းသူတို့လာကြ၊ လိုက်မည်လော၊ လိုက်မည်လော၊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အိမ်တော်အခန်းများပြာ၊ ကျယ်လှ လိုက်မည်လော၊ လိုက်မည်လော၊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လက်ခံယူမည်သခင် မျှော်၏၊ ယခုယုံလျှင် ကယ်တော်မူမည်၊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မငြိမ်သဘော ငြိမ်သက်စေမည်၊ လာ ယုံကြည်၊ လာယုံကြည်။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708FBA-A84A-4531-A5B1-0AA025A4985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ရွှေပြည်တော်လမ်းဖြောင့်တန်း၊ ကျဉ်းမြောင်း လိုက်မည်လော၊ လိုက်မည်လော၊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နောင်တရကြ ယုံကြည်စိတ်ပြောင်း လိုက်မည်လော၊ လိုက်မည်လော၊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ကြွေးကြော်သည်ကား၊ သင့်ကားတိုင်ထမ်း၊ ငါ့နောက်လိုက်လာ၊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ငါပေးသော ချမ်းသာ ခံ စံစားထာဝရ ထာဝရ။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D9D44F-BBDA-4DCF-92D6-0237988421C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ရွှေသွေးတော်သွန်း သိုးငယ်မြင်မည်၊ လိုက်မည်လော၊ လိုက်မည်လော၊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ရွှင်လန်းစိတ်ရှိ၊ ချီးမွမ်းဆိုမည်၊ လိုက်မည်လော၊ လိုက်မည်လော၊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သက်သရဖူကို ဆောင်းရမည်၊ အောင်ပန်းထန်းလက်ကို ကိုင်ရမည်၊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ပြည်တော်သုခ စုံစုံစံမည်၊ လိုက်မည်လော၊ လိုက်မည်လော။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423C1E-D330-4DC3-8275-C726BFC3499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618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၃၇၅ လိုက်မည်လောကျူး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2019-12-23T07:07:40Z</dcterms:modified>
</cp:coreProperties>
</file>