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၁၁၃	ကောင်းဆုံးမိတ်ဆွေကျူး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Jesus </a:t>
            </a:r>
            <a:r>
              <a:rPr lang="en-US" sz="4800" dirty="0">
                <a:latin typeface="Pyidaungsu" panose="020B0502040204020203" pitchFamily="34" charset="0"/>
                <a:cs typeface="Pyidaungsu" panose="020B0502040204020203" pitchFamily="34" charset="0"/>
              </a:rPr>
              <a:t>is </a:t>
            </a:r>
            <a:r>
              <a:rPr lang="en-US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All </a:t>
            </a:r>
            <a:r>
              <a:rPr lang="en-US" sz="4800" dirty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World </a:t>
            </a:r>
            <a:r>
              <a:rPr lang="en-US" sz="4800" dirty="0">
                <a:latin typeface="Pyidaungsu" panose="020B0502040204020203" pitchFamily="34" charset="0"/>
                <a:cs typeface="Pyidaungsu" panose="020B0502040204020203" pitchFamily="34" charset="0"/>
              </a:rPr>
              <a:t>to </a:t>
            </a:r>
            <a:r>
              <a:rPr lang="en-US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Me </a:t>
            </a:r>
            <a:endParaRPr lang="en-US" sz="48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200" dirty="0">
                <a:latin typeface="Pyidaungsu" panose="020B0502040204020203" pitchFamily="34" charset="0"/>
                <a:cs typeface="Pyidaungsu" panose="020B0502040204020203" pitchFamily="34" charset="0"/>
              </a:rPr>
              <a:t>Will L. Thompson (1847-1909)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ေရှုသည် ကောင်းဆုံးမိတ်ဆွေတည်း၊ ရွှင်လန်းသက်ရှင်စေသည်။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နေ့စဉ်သက်တာ ခွန်အားပြည့်ဝ၊ ကိုယ်တော်ပါမှ ပြီးရာ၊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ဝမ်းနည်းသောခါ၊ ထံတော်ချဉ်းကပ် အခြားမိတ်ဆွေမကယ်နိုင်ပါ၊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ကိုယ်တော်ရှင်သာ ဝမ်းမြောက်စေသည်၊ မိတ်ဆွေတည်း။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ေရှုသည် ကောင်းဆုံးမိတ်ဆွေတည်း၊ ဒုက္ခရောက်စဉ်မသည်၊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ကောင်းချီးခံရန် ဆုတောင်းချဉ်းကပ်၊ ထပ်မံ၍ ပေးဉီးမည်၊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နေအလင်းနှင့် မိုးရေကိုပေး၊ စပါးသီးနှံ ကြွယ်ဝစွာကျွေး၊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နေလင်းမိုးရေ၊ စပါးပေးသည်၊ မိတ်ဆွေတည်း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ေရှုသည် ကောင်းဆုံးမိတ်ဆွေတည်း၊ ကျွန်ုပ်အမှန်ချစ်သည်၊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ဤမျှချစ်သော မိတ်ဆွေစစ်ကို ဘယ်ခါမျှ မပယ်လို၊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လမ်းမှန်လျှောက်ရန် ကိုယ်တော်နောက်လိုက်၊ နေ့ညမပြတ် စောင့်ရှောက်စဉ်ခိုက်၊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နောက်တော်သို့လိုက်၊ အစဉ်တစိုက် မိတ်ဆွေတည်း။</a:t>
            </a:r>
          </a:p>
          <a:p>
            <a:pPr marL="0" indent="0">
              <a:lnSpc>
                <a:spcPct val="10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ေရှုသည် ကောင်းဆုံးမိတ်ဆွေတည်း၊ ခြားမိတ်တွေမလိုပြီ၊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ယုံကြည်အားကိုး၊ အသက်ဆုံးသည်တိုင်အောင်၊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ကောင်းဆုံးမိတ်ဆွေနှင့် စဉ်ပျော်နေ၊ ထိုအသက်တာ မဆုံးနိုင်လေ၊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ထာဝရသက်၊ ဝမ်းမြောက်စဉ်ဆက် မိတ်ဆွေတည်း။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566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၁၁၃ ကောင်းဆုံးမိတ်ဆွေကျူး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2019-12-19T03:27:26Z</dcterms:modified>
</cp:coreProperties>
</file>