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၃၇၂	သာယာနေ့ နောင်ကာလကျူး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There’s a land that is fairer than day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Joseph P. Webster (1819-1875)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2D0AC4-1472-46A0-9032-FCA15CC892F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နေထက်ထွန်းတောက်သော ပြည်ရှိပေသည်၊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ယုံခြင်းဖြင့်သာမြင်နိုင်သော နေရာ၊ ကျွန်ုပ်တို့ဖို့အထက်၌ ထိုပြည်၊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ခမည်းတော် အဘပြင်ဆင်လျက်ရှိ။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5ABD5F-42B5-4346-B652-CE05E3662B9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သာယာနေ့ နောင်ကာလ၊ ထိုနေရာ ကျွန်ုပ်တို့ တွေ့လိမ့်မည်၊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သာယာနေ့ နောင်ကာလ၊ ထိုနေရာ ကျွန်ုပ်တို့ တွေ့လိမ့်မည်။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588CC8-02C0-4A6A-84B0-520016EC8D1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ဤသာယာကမ်းခြေ၊ ယုံကြည်သူများ မောပန်းခြင်းနှင့်ကင်း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ကျွန်ုပ်တို့်သည် ကိုယ်တော်မြတ်၏ အလင်းရောင်ခြည်မှာ၊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မြတ်မင်္ဂလာခံ သီချင်းဆိုမည်။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FA56C6-CE75-43B3-A9BE-FD41CF828A9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ဂုဏ်ကျေးဇူးတော်ကြောင့်လျှင်၊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နေ့စဉ်ခံသော မေတ္တာတော်မြတ်ကို ကျွန်ုပ်တို့အဘ သနားခြင်းဖြင့်၊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အစဉ်မပြတ် ချီးမွမ်းလျက် မြွက်ဆို။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1326F5-F606-4B43-9712-4A37C1EDF940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395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၃၇၂ သာယာနေ့ နောင်ကာလကျူး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2019-12-23T07:03:40Z</dcterms:modified>
</cp:coreProperties>
</file>