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၈၄	ယေရှုရှင်အကြောင်းများကို ပြောပါကျူး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Tell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Stories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of Jesus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ရး၂၂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Frederic A.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Challlimor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ေရှုရှင်အကြောင်းကို ပြောလျှင်၊ ကြားချင်လှသည်၊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ဤအရပ်မှာရှိလျှင်၊ ပြောစေပါမည်၊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ပင်လယ်ကမ်းနားမှာ ဖြစ်လေသမျှ၊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ယေရှုအကြောင်းသာ ပြောြပစမ်းပါ။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ူငယ်များတို့ ကိုယ်တော် ပတ်လည် ဝိုင်းကြောင်းပြောပါ၊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ကျွန်ုပ်သည်လည်း ကောင်းကြီးရမည်၊ အောက်မေ့ချင်လှ၊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မေတ္တာစကားများ ပြုမူရာများ၊ အားလုံးပြောပြပါ၊ နားထောင်ချင်လှ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ူငယ်တို့နှင့် မြို့တော်အတွင်း၊ ကျွန်ုပ်ဝင်ချင်၊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ထန်းရွက်ကို လက်တွင် ကိုင်းပြီးလျှင် ချီလွဲလိုက်ချင်၊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ယေရှုရှင်ဘုရင် ဖြစ်ကြောင်းကိုပင်၊ ရှေ့တော်ပြေးပမာ၊ ကြွေးကြော်ချင်ပါ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်လယ်ပေါ် မုန်တိုင်းကျသောခါ၊ အရှင်ဘုရား၊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လှေပေါ်မှာ အိပ်ပျော်နေကြောင်းများ ပြောပြစမ်းပါ၊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ကိုယ်တော်ရှင်မြတ်သည် လှိုင်းငြိမ်စေ၏၊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ဆိုင်သော ဖြစ်ပျက်ရာ၊ ပြောပြစမ်းပါ၊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462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၈၄ ယေရှုရှင်အကြောင်းများကို ပြောပါကျူး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2019-12-18T10:50:42Z</dcterms:modified>
</cp:coreProperties>
</file>