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၁၂၆</a:t>
            </a:r>
            <a:r>
              <a:rPr lang="en-US" sz="5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5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ျွန်ုပ်တို့အလယ်၌ ယေရှုရပ်နေတော်မူခြင်းကျူး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Amidst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U</a:t>
            </a: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s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O</a:t>
            </a: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ur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B</a:t>
            </a: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eloved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S</a:t>
            </a: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tands 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H. K. Oliver (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1800s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21241" y="6156101"/>
            <a:ext cx="227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်ဝါးကပ်တိုင်မှာ ခံမူရာ၊ ဒုက္ခမင်္ဂလာလက္ခဏာ၊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ခြေလက်နံဖေးတော်ပေါက်ပြဲသည်၊ ယေရှုပြလျက်နေတော်မူ၏။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02953" y="6156101"/>
            <a:ext cx="2289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တပည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့်တော်မျူားကို တွေ့ခြင်းငှါ၊ ယေရှုကြွလာတော်မူသောခါ၊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စားပွဲတော်ပေါ် မုန့်စပျစ်ရည်၊ အထူးသဖြင့် မြိန်ချိုပေသည်။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21241" y="6156101"/>
            <a:ext cx="227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အပ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ြစ်များကြောင့် ကျွန်ုပ်တို့်သည် ပုံတော်ကိုသာ ပြနိုင်သော်လည်း၊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မျက်နှာချင်းဆိုင်နိုင်သော အခွင့် သနားပေးတော်မူပါ အရှင်။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57233" y="6156101"/>
            <a:ext cx="2334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ျေးဇူးတော်ပေါင်း အောက်မေ့လျက်နှင့် အားရအကျွန်ုပ်တို့ ကပ်ချဉ်း၊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ရွှေမျက်နှာတော် ဖူးမြင်ခြင်းငှါ၊ တစ်သဘောစိတ်ပြုပြင်မူပါ။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38945" y="6156101"/>
            <a:ext cx="2353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ဤဘဝပင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 ကောင်းကင်ချမ်းသာ သန့်ရှင်းသူတို့ ခံစားအံ့ငှါ၊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ကန့်လန့်ကာကို ပယ်ရှားပြီးလျှင်၊ ရောင်ခြည်လွှတ်တော်မူပါ၊ အရှင်။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57232" y="6156101"/>
            <a:ext cx="23347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2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429</Words>
  <Application>Microsoft Office PowerPoint</Application>
  <PresentationFormat>Widescreen</PresentationFormat>
  <Paragraphs>24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၁၂၆ ကျွန်ုပ်တို့အလယ်၌ ယေရှုရပ်နေတော်မူခြင်းကျူး 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2019-12-19T03:48:42Z</dcterms:modified>
</cp:coreProperties>
</file>