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၃၀၉	သာ၍မြင့်သောကုန်းပေါ်မှာကျူး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Higher Ground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၂၄း၃-၅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Charle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H. Gabriel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9E3198-C166-4029-A2ED-08DF3CEB85D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ကောင်းကင်လမ်းကို ကြိုးစားတက်မည်၊ နေ့စဉ်တိုး၍ အထက်ရောက်သည်၊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ကုန်းမြင့်ပေါ်မှာ ခြေလှမ်းဖို့ရာ၊ နေ့စဉ်ပြုမည် ဆုပဌနာ။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83E2E2-4EA9-4108-B76A-F70A3CFAAD5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ယုံကြည်ခြင်းဖြင့် ကုန်းမြင့်ပေါ်မှာ ရပ်နေဖို့ရာ ကူတော်မူပါ၊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သာ၍မြင့်ရာ ကုန်းမြင့်ပေါ်မှာ ခြေလှမ်းစိမ့်ငှာ မတော်မူပါ။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01AAD4-44EA-40C5-9605-6AD004338445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ယုံမှားခြင်းနှင့် ကြောက်ရွံ့ခြင်းများ ရှိရာရပ်မှာ မနေချင်ပါ၊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အခြားသူများ နေချင်သော်လည်း ကုန်းမြင့်ပေါ်မှာသာ ကျွန်ုပ်နေမည်။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E468F1-6EF7-4025-A95A-AA647D42FFB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မာရ်နတ်ဆိုးသည် တိုက်ခိုက်သော်လည်း ထက်ရပ်မှာသာ နေချင်လှသည်၊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ကုန်းမြင့်ပေါ်က သီချင်းသံများ၊ ယုံကြည်ခြင်းဖြင့် ကျွန်ုပ်ကြားရ။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E38DC1-0BF1-488D-AA38-BD52AEAA61C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378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၃၀၉ သာ၍မြင့်သောကုန်းပေါ်မှာကျူး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2019-12-23T05:58:49Z</dcterms:modified>
</cp:coreProperties>
</file>