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၈၁ (က) 	မေတ္တာတော်ဖွားမြင်ပြီကျူး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802336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5400" dirty="0" smtClean="0">
                <a:solidFill>
                  <a:srgbClr val="00B0F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Love </a:t>
            </a:r>
            <a:r>
              <a:rPr lang="en-US" sz="5400" dirty="0">
                <a:solidFill>
                  <a:srgbClr val="00B0F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C</a:t>
            </a:r>
            <a:r>
              <a:rPr lang="en-US" sz="5400" dirty="0" smtClean="0">
                <a:solidFill>
                  <a:srgbClr val="00B0F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ame </a:t>
            </a:r>
            <a:r>
              <a:rPr lang="en-US" sz="5400" dirty="0">
                <a:solidFill>
                  <a:srgbClr val="00B0F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D</a:t>
            </a:r>
            <a:r>
              <a:rPr lang="en-US" sz="5400" dirty="0" smtClean="0">
                <a:solidFill>
                  <a:srgbClr val="00B0F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own </a:t>
            </a:r>
            <a:r>
              <a:rPr lang="en-US" sz="5400" dirty="0">
                <a:solidFill>
                  <a:srgbClr val="00B0F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at Christmas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ေတ္တာတော်ဖွားမြင်ပြီ ချစ်ဖွယ် မေတ္တာ၊ ဘုရားမြတ်၏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 ဖွားမြင်ပြီ၊ ကောင်းကင်နိမိတ် ထင်ပေါ်သည်။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ဉ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ီးညွတ်ရှိခိုး ကိုးကွယ် လူဇာတိခံ မေတ္တာဖြစ်သော၊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သခင်ယေရှုဘုရား၊ နိမိတ်တော် မြင်ပါသလား။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ေတ္တာစကား ပြောကြား၊ သင်နှင့် ကျွန်ုပ် ပြလေသမျှ၊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ဘုရားနှင့် လူတို့အား မေတ္တာနိမိတ် ဖြစ်စေသော။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230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Script MT Bold</vt:lpstr>
      <vt:lpstr>Times New Roman</vt:lpstr>
      <vt:lpstr>Office Theme</vt:lpstr>
      <vt:lpstr>၈၁ (က)  မေတ္တာတော်ဖွားမြင်ပြီကျူး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2019-12-18T09:48:32Z</dcterms:modified>
</cp:coreProperties>
</file>