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၁၉၉	ကျွန်ုပ်ဆုတောင်းခြင်းကျူး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646888"/>
            <a:ext cx="12191999" cy="33150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US" sz="7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</a:t>
            </a:r>
            <a:r>
              <a:rPr lang="en-US" sz="7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Prayer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၅း၂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့်ရှင်းခြင်းကို ပေးသွင်း ကြိုးစားစိတ်အတွင်း၊ ဒုက္ခတွင် သည်းခံရာ၊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ဝမ်းနည်းပြစ်ပြုခါ၊ ကိုယ်တော်ကို ယုံကြည်ခြင်း၊ မစခြင်းသိမြင်၊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မှုဆောင်ရာ ဝမ်းမြောက်စွာ၊ ဆုတောင်းရာ စိတ်ပါ။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ျေးဇူးတင်ခြင်း ပေးသွင်း၊ ခိုလှုံ ကိုယ်တော်ရှင်၊ ဘုန်းတော်ဖို့ စိတ်အားသန်၊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ကတိတော်မျှော်ရန်၊ ကိုယ်တော်အကြောင့် ငိုကြွေးလျက်၊ ဝမ်းနည်းရာစိတ်ပျက်၊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ဒုက္ခရောက်စဉ် သည်းခံ၊ ချမ်းသာသော် ချီးမွမ်း။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21240" y="6156101"/>
            <a:ext cx="2270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စင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်ကြယ်ခြင်းကို ပေးသွင်း အောင်မြင်ရန် စွမ်းနှင့်၊ လောကီမှ လွှတ်အံ့ငါှ၊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အိမ်တော်တသရာ၊ နိုင်ငံတော်နှင့် ထိုက်တန်၊ သာ၍ သုံးဝင်ရန်၊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ဖြောင့်မတ်သန့်ရှင်း စေပါ၊ ကိုယ်တော်ကဲ့သို့သာ။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4" y="6156101"/>
            <a:ext cx="2261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386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၁၉၉ ကျွန်ုပ်ဆုတောင်းခြင်းကျူး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2019-12-19T10:18:34Z</dcterms:modified>
</cp:coreProperties>
</file>