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၁၆၄	ကိုယ်တော်အလိုအတိုင်းကျူး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56616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Jesus as Thou Wilt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၂၆း၃၉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ေရှုကိုယ်တော်အလို ကျွန်ုပ်အလို ဖြစ်စေ၊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 ချစ်ခြင်းလက်တော်ထဲသို့၊ ကျွန်ုပ်ကိုယ်ကို အပ်ပေး၊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ဝမ်းနည်း၊ ဝမ်းမြောက်စဉ်ခါ၊ ကျွန်ုပ်ကို လမ်းပြပါ၊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ကိုယ်တော်အလိုတော်သာ ဖြစ်စေ၊ ဆိုနိုင်စေပါ။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ေရှုကိုယ်တော်အလို ငိုလျက် ဝန်ခံရလျှင်၊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ကျွန်ုပ်မျှော်လင့်ကြယ်သည် မှိန်၍ မကွယ်စေနှင့်၊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ကိုယ်တော်မြေပေါ် ငိုကြွေး၊ တစ်ယောက်တည်း ဝမ်းနည်းပေ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ျွန်ုပ်ငိုကြွေးရလျှင် အလိုတော်ဖြစ်စေချင်။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ေရှုကိုယ်တော်အလို ကျွန်ုပ်ဖို့ ကောင်းလှ၏၊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နောက်နောင်ဖြစ်လေသမျှ၊ ကိုယ်တော်ကို ယုံပါမည်၊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ကောင်းကင်ထက် အိမ်တော်သို့ ငြိမ်သက်စွာ တက်သွားလို၊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ကိုယ်တော်အလို ဖြစ်စေအစဉ် သီချင်းကျူးအေး။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376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၁၆၄ ကိုယ်တော်အလိုအတိုင်းကျူး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2019-12-19T08:00:33Z</dcterms:modified>
</cp:coreProperties>
</file>