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၇၇ </a:t>
            </a: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ိတ်ဆိတ်ည၊ သန့်ရှင်းညကျူး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7000" dirty="0" smtClean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Silent </a:t>
            </a:r>
            <a:r>
              <a:rPr lang="en-US" sz="7000" dirty="0">
                <a:solidFill>
                  <a:srgbClr val="0070C0"/>
                </a:solidFill>
                <a:latin typeface="Script MT Bold" panose="03040602040607080904" pitchFamily="66" charset="0"/>
                <a:cs typeface="Pyidaungsu" panose="020B0502040204020203" pitchFamily="34" charset="0"/>
              </a:rPr>
              <a:t>Night! Holy Night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၂း၈-၁၁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Franz Gruber (1787-1863)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တိ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တ်ဆိတ်ည၊ သန့်ရှင်းည၊ သူငယ်တော် အိပ်စဉ်ခါ၊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ကောင်းကင်မှာ ကြယ်လင်းရောင်ခြည်၊ သူငယ်တော် ပေါ်ထွန်းတောက်သည်၊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ကောင်းကင်ငြိမ်သက်ခြင်းသည်၊ ကိုယ်တော်ပေါ်မှာ တည်၏။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ိတ်ဆိတ်ည၊ သန့်ရှင်းည၊ မှောင်ကွယ်သွား ရောင်ခြည်လာ၊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ကောင်းကင်သားများ သီချင်းသံ၊ သိုးထိန်းသားများတို့ နာခံ၊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 ကယ်တင်ရှင်၊ မြေကြီးပေါ်သို့ သက်ဆင်း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ိတ်ဆိတ်ည၊ သန့်ရှင်းည၊ လမ်းပြကြယ် လမ်းပြပါ၊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ရှေ့ပြည်က ပညာရှိများ၊ ထံတော်သို့ လက်ဆောင်ယူလာ၊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 ကယ်တင်ရှင်၊ မြေကြီးပေါ်သို့ သက်ဆင်း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တ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ိတ်ဆိတ်ည၊ သန့်ရှင်းည၊ အံ့ဖွယ်ကြယ်၊ ထွန်းလင်းပါ၊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ကောင်းကင်သားနှင့်တူတကွ၊ ဟာလေလုယာ အေးကျူးကြ၊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ခရစ်တော် ကယ်တင်ရှင်၊ မြေကြီးပေါ်သို့ သက်ဆင်း။ (အာမင်)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444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Script MT Bold</vt:lpstr>
      <vt:lpstr>Times New Roman</vt:lpstr>
      <vt:lpstr>Office Theme</vt:lpstr>
      <vt:lpstr>၇၇ တိတ်ဆိတ်ည၊ သန့်ရှင်းညကျူး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2019-12-18T09:41:44Z</dcterms:modified>
</cp:coreProperties>
</file>