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၃၅၉	ခရစ်တော်၌ အရှေ့အနောက်မရှိကျူး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In Christ, there is no east or west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ကော၊ ၃း၁၁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A. R.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Reinagle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93169D6-19D2-4D4F-9724-C725E2ABF72D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အရှေ့အနောက် တောင် မြောက်နိုင်ငံ၊ 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ခရစ်တော်၌ မရှိ၊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မဟာမေတ္တာမိတ်သဟာယ၊ ကမ္ဘာဝှမ်းလုံး၌တည်။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D60F103-C2C6-418B-A36E-DBD8FD4F4B7A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စိတ်နှလုံးဖြောင့်မတ်တည်ကြည်သူ၊ ကိုယ်တော်နှင့် ဆက်ဆံ၏၊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မှုတော်ဆောင်ခြင်းဖြင့် လူမျိုးပေါင်း စည်းလုံးညီညာစေသည်။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7816F1-BD2D-4EF6-B12A-494E6465ABFC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ယုံကြည်သူ အပေါင်း စုရုံးကြ၊ လူမျိုးခြား ဖြစ်လျက်ပင်၊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အဘအလိုလိုက်လျှောက်သောသား၊ ညီအစ်ကို စစ်ဖြစ်ပေ။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D907DD-CA0C-4764-9A47-21CE18F1B912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အရှေ့အနောက် တောင်မြောက် နိုင်ငံ၊ ခရစ်တော်၌ ဆုံတွေ့၊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ခရစ်တော် စိတ်ရှိသူတို့သည် တစ်လုံးတစ်ဝတည်၏။ အာမင်။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239E030-1DF4-4E73-AAFE-AC1F6E8B2520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317</Words>
  <Application>Microsoft Office PowerPoint</Application>
  <PresentationFormat>Widescreen</PresentationFormat>
  <Paragraphs>22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၃၅၉ ခရစ်တော်၌ အရှေ့အနောက်မရှိကျူး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2019-12-23T06:55:35Z</dcterms:modified>
</cp:coreProperties>
</file>