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၂၄၄	သန့်ရှင်းသော ဝိညာဉ်တော်ကျူး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Holy Spirit, Faithful Guide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၂၅း၅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Marcu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M. Wells (1815-1895)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AFEFF50-C957-48F4-B4EA-AD26302E3C0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 လမ်းပြရှင်၊ တပည့်တော် နားနေအစဉ်၊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ကောင်းကင်ခရီး လျှောက်သွားစဉ်၊ ဖြည်းညှင်းစွာ လမ်းပြသခင်၊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မောပန်းဝိညာဉ် ဝမ်းမြောက်ချေ၊ ချိုသာသံတော်နားထောင်လေ၊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ခရီးသည် နောက်သို့ လိုက်လာ၊ ပို့ဆောင်မည်၊ အိမ်တော် သာယာ။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A8F905F-27AD-48F5-9013-2DF0EC2F71E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မိတ်ဆွေစစ် ဝိညာဉ်တော်ရှင်၊ မစရန် ရှိနေအသင့်၊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ကျွန်ုပ်တို့ကို မှောင်မိုက်တွင်၊ စိုးရိမ်ရာ မစွန့်ပါနှင့်၊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ပြင်းထန်စွာ မုန်တိုင်းကျလာ၊ စိတ်ငယ် မျှော်လင့်မဲ့သောခါ၊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နောက်တော်လိုက်ရန် ခေါ်မူပါ၊ ပို့ဆောင်ပါ၊ အိမ်တော် သာယာ။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58BCBB5-178B-4CB3-80DC-0481E92877F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ဆောင်ရွက်ရန် အမှုပြီးလျှင်၊ ခေါ်တော်မူ ချိန်စောင့်နေစဉ်၊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ဆုတောင်းလျက် မျှော်လင့်တောင့်တ၊ ကောင်းကင်ဘုံ ဝင်ရန်တသ၊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သေခြင်းမြစ်ကို ကူးသောခါ၊ သွေးတော်ြမတ် မှီခိုကိုးစား၊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နောက်တော်လိုက်ရန် ခေါ်မူပါ၊ ပို့ဆောင်ပါ၊ အိမ်တော် သာယာ။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897CDD5-CF04-453B-987A-CAB6F43271E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486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၂၄၄ သန့်ရှင်းသော ဝိညာဉ်တော်ကျူး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2019-12-23T04:19:25Z</dcterms:modified>
</cp:coreProperties>
</file>