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၁၂၀ 	တိုင်တော်နားမှာကျူး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en-US" sz="6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Near </a:t>
            </a:r>
            <a:r>
              <a:rPr lang="en-US" sz="6400" b="1" dirty="0">
                <a:latin typeface="Pyidaungsu" panose="020B0502040204020203" pitchFamily="34" charset="0"/>
                <a:cs typeface="Pyidaungsu" panose="020B0502040204020203" pitchFamily="34" charset="0"/>
              </a:rPr>
              <a:t>the Cross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ဧ၊ ၂း၁၃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875521" y="6156101"/>
            <a:ext cx="2316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ိုင်တော်နားနေရာချထား၊ ကရာနီကုန်းပေါ်မှာ၊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ချမ်းသာပေး သက်စမ်းရေသည်၊ လူတိုင်းဖို့ စီးနေ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၏။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ိုင်တော်တွင်၊ တိုင်တော်တွင်၊ ငါဝါကြွားရာဖြစ်စေ၊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ငါ၏ ဝိညာဉ် ငြိမ်သက်ခြင်း၊ ဝင်သည်တိုင်အောင် ဖြစ်စေ။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75521" y="6156101"/>
            <a:ext cx="2316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ိုင်တော်နား တုန်လှုပ်ရပ်နေ၊ ကရုဏာတော် တွေ့လေ၊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ထွန်းတောက်သော မိုးသောက်ကြယ်သည်၊ ငါပတ်လည် လင်းစေ၏။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866377" y="6156101"/>
            <a:ext cx="2325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ိုးသငယ်မြတ် တိုင်တော်နား၊ ငါသည် စဉ်ရှုမြင်ရာ၊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တိုင်တော်မြတ် အရိပ်အောက်မှာ၊ လျှောက်နိုင်အောင် ကယ်မပါ။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66377" y="6156101"/>
            <a:ext cx="2325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ိုင်တော်နား၊ ငါစောင့်နေမည်၊ အစဉ်မျှော်လင့် ယုံကြည်၊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မြစ်တစ်ဘက်ရှိသော ရွှေပြည်ရောက်သည် တိုင်အောင်စောင့်မည်။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371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၁၂၀  တိုင်တော်နားမှာကျူး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2019-12-19T03:40:40Z</dcterms:modified>
</cp:coreProperties>
</file>