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၁၃၆	ခရစ်တော်ထမြောက်ပြီကျူး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Christ </a:t>
            </a:r>
            <a:r>
              <a:rPr lang="en-US" sz="6000" b="1" dirty="0">
                <a:latin typeface="Pyidaungsu" panose="020B0502040204020203" pitchFamily="34" charset="0"/>
                <a:cs typeface="Pyidaungsu" panose="020B0502040204020203" pitchFamily="34" charset="0"/>
              </a:rPr>
              <a:t>is </a:t>
            </a:r>
            <a:r>
              <a:rPr lang="en-US" sz="6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Risen</a:t>
            </a:r>
            <a:endParaRPr lang="en-US" sz="60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Lowry (1826-1899)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11513" y="6156101"/>
            <a:ext cx="2380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်္ချိုင်းတွင်းမှာ လျောင်းသည်၊ ယေရှုကယ်တင်ရှင်၊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ထမြောက်ရာနေ့ မျှော်ကြည့်၊ ယေရှုသခင်။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747504" y="6156101"/>
            <a:ext cx="2444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်္ချိုင်းတွင်းမှ ထမြောက်ပြီ၊ ရန်သူများပေါ် ဘုန်းကြီးအောင်မြင်ပြီ၊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နက်နဲရာထဲမှ အောင်မြင်လျက်တက်ကြွလာ၊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သန့်ရှင်းသူနှင့် စိုးစံသက်ရှင် ထာဝရ၊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ထမြောက်ပြီ၊ ထမြောက်ပြီ၊ ဟာလေလုယ ထမြောက်ပြီ။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774936" y="6156101"/>
            <a:ext cx="241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်္ချိုင်းချည်းနှီး စောင့်သည် ယေရှုကယ်တင်ရှင်၊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အလောင်းတံဆိပ်ခတ်သည်၊ ယေရှုသခင်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29801" y="6156101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ေမင်းမအောင်နိုင်ပြီ၊ ယေရှုကယ်တင်ရှင်၊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သေခြင်းတန်ခိုး ဖျက်ဆီး၊ ယေရှုသခင်။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6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307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၁၃၆ ခရစ်တော်ထမြောက်ပြီကျူး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2019-12-19T04:10:53Z</dcterms:modified>
</cp:coreProperties>
</file>