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၃၄၃	ပွဲတော်ကျူး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Oliver Shaw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D1E727-CFDD-42E2-BCAF-BCB1B7CB454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 ပွဲတော်၌ ဘုရားကျေးဇူး ကျွန်ုပ်တို့မြင်ရပါ၏၊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ဤပွဲတော်ကို နောင်တရသူ ဝင်စားကြရသတည်း။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E430FD-10BC-4CCC-97C5-E80079303D36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ကျွန်တို့အပြစ်များပြားသော်လည်း၊ ဝင်စားရသောအခွင့်၊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ကျေးဇူးတော်ကြောင့် ရကြပါပြီ၊ ချီးမွမ်းကြစို့အစဉ်။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720FD-9AD0-4F21-A3F1-B9D3A0B460E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ဤကျေးဇူးတော် အံ့ဩဖွယ်တည်း၊ အပြစ်ရှိသူတို့ပင်၊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နိုင်ငံတော်သားဖြစ်ကြရ၏၊ ချီးမွမ်းကြစို့ အစဉ်။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FC3E8-10CE-4A45-891E-BD80E823B1C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ဘုရားသားတော် သခင်ယေရှု ပြစ်မှားသော သူအတွက်၊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မိမိအသက် စွန့်ပစ်တော်မူ၊ ချီးမွမ်း ကမ္ဘာဆက်ဆက်။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1795C0-F430-45E2-8DB6-9E688ACE89A8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ဤမုန့်ကိုစား၊ ဤခွက်ကို သောက်၊ ကျေးဇူးတော်ကို အောက်မေ့၊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ဤလောကမှ ပြောင်းရသည်၊ နောက်ထံတော် ရောက်ရပါစေ။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798118-E608-4013-937A-49FF45538C5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331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၃၄၃ ပွဲတော်ကျူး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2019-12-23T06:32:46Z</dcterms:modified>
</cp:coreProperties>
</file>