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၇၈</a:t>
            </a:r>
            <a:r>
              <a:rPr lang="en-US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ောင်းကင်တမန်သီချင်း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While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shepherds watched their flocks by night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လု၊ ၂း၁၀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Este’s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ိုးထိန်းတို့သည် သိုးကို စောင့်လျက်၊ မြေပေါ်မှာ ထိုင်နေခါ၊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ကောင်းကင်တမန်ထင်ရှား ဆင်းသက်၊ တန်ခိုးဖြင့် ထွန်းတောက်ကြ။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ြောက်ကြလင့်၊ မြေကြီးသားများ၊ ဝမ်းမြောက်ဖွယ်ရာ သတင်း၊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သင်တို့ရှိရာ ဆောင်ခဲ့ရောက်လာ၊ ရွှင်မြူးဂုဏ်တော် ချီးမြှင့်။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ဒ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ါဝိဒ်မြို့တွင် ယနေ့၌လျှင်၊ ဒါဝိဒ်အမျိုးအနွယ်၊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ကယ်တင်အရှင် ခရစတော်ပင် ဖွားမြင်ပြီ မြတ်သူငယ်။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အဝတ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်နှင့် ပတ်ရစ်လျက် သိပ်၍ စားကျင်းတွင် လျောင်းစက်ခေါ်၊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သင်တို့ ယခုသွား၍ ရှာဖွေဖူးတွေ့မည် သူငယ်တော်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ောင်းကင်တမန် ဤသို့ဆိုခါ၊ ထင်ရှားရောင်ဝါ ဗိုလ်ခြေ၊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မြတ်ဘုန်းတော် ထောမနာပြုကြ ဘုရားရှင်ချီပင့်လေ။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်နေဘုရား ဘုန်းကြီးစေသော၊ မြေပေါ်၌ ငြိမ်သက်မြဲ၊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ကိုယ်တော်သနားခြင်း မေတ္တာတော်၊ လူများပေါ် ရောက်မစဲ။ (အာမင်)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453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၇၈ ကောင်းကင်တမန်သီချင်း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2019-12-18T09:43:00Z</dcterms:modified>
</cp:coreProperties>
</file>