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၂၀၈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ှစ်သစ်ကူးစည်းဝေးများတွင် ဆိုရန်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076656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 </a:t>
            </a:r>
            <a:r>
              <a:rPr lang="my-MM" sz="5400" dirty="0">
                <a:latin typeface="Pyidaungsu" panose="020B0502040204020203" pitchFamily="34" charset="0"/>
                <a:cs typeface="Pyidaungsu" panose="020B0502040204020203" pitchFamily="34" charset="0"/>
              </a:rPr>
              <a:t>ပေ၊ ၃း၈-၁၀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Dykes (1823-1876)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ြစ်များသော ကျွန်ုပ်တို့သည် ရှေ့တော်၌ ဝန်ချပါ၊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များပြားလှသော ကျွန်တို့ပြစ်မှ ကယ်လွှတ်မူပါ အဖ။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ိုယ်ကို သနားတပါးကိုကား၊ မကြင်နာ မသနား၊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စိမ်းကားတတ်သော သဘောဆိုးမှ ပြုပြင်ပေးပါ အဖ။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ျစ်ခြင်းမဲ့သော ဖြောင့်မတ်ခြင်းတွင်၊ အားကိုးဂုဏ်ယူနေစဉ်၊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ကျဉ်းမြောင်းခဲယဉ်းသဘောနုမှ ပြောင်းလဲစေပါ အဖ။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်းပြမူခြင်း မဆိုင်းမငံ့၊ ကိုယ့်ဉာဏ်အားကိုးတတ်လှ၊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မြဲမြံခိုင်ခံ့ တည်ကြည်ခြင်းငှါ၊ ကိုင်ဆွဲတည်တန့်စေပါ။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ဉစ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္စာသဏ္ဍာ၊ ဆက်ကပ်ဖို့ရာ၊ ခဲယဉ်းခြင်းမရှိပါ၊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အလိုတော်ကို လုံးလုံးလိုက်ချင်၊ မစမူပါ 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ှစ်ဆန်းစခါ စိတ်တက်ကြွလာ၊ ဆက်လက်နိုးကြားစေပါ၊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ဝိညာဉ်အစာ နေ့ရက်တိုင်းသာ၊ ယူရန်ခွန်အား ပေးပါ။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431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၂၀၈ နှစ်သစ်ကူးစည်းဝေးများတွင် ဆိုရန်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2019-12-19T10:38:34Z</dcterms:modified>
</cp:coreProperties>
</file>