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၁၃၇	နားထောင် စောင်းတသောင်းနှင့် ကျူးသံ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Hark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 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housand 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arps 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4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oices </a:t>
            </a:r>
            <a:endParaRPr lang="en-US" sz="4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၁း၉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ားထောင်စောင်း တသောင်းနှင့် ကျူးသံ၊ ချီးမွမ်းကြ အထက်ဘုံမှာ၊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 ဝမ်းမြောက် ယေရှုစိုးစံ၊ မေတ္တာရှင်သခင် 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ကြည့်ကြ ပလ္လင်ပေါ်ထိုင်နေ၊ လောကို အုပ်စိုးရလေ၊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57816" y="6156101"/>
            <a:ext cx="2234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b="1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ဟ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ာလေလုယ၊ ဟာလေလုယ၊ </a:t>
            </a:r>
            <a:endParaRPr lang="en-US" sz="44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ဟ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ာလေလုယ၊ အာမင်။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ိုယေရှု ကိုယ်တော်၏ ဘုန်းရောင် ထက်ဘုံကို ထွန်းတောက်စေ၏၊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သက်ပိုင်ရှင်၊ သန့်ရှင်းသော သူပေါင်း ကိုယ်တော်လင်းစေ၊ အားပေးသည်၊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မေတ္တာတော်ကို အောက့်မေ့လျှင်၊ တုမဲ့မေတ္တာပေအရှင်။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စဉ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်အမြဲ စိုးစံတော်မူပါ၊ ဘုးန်ကြီးသော မဟာဘုရင်၊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ကိုယ်တော်ပိုင်ထိုက်တော်မူသူများ၊ မေတ္တာတော် မကွာအလျင်း၊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ကျေးဇူးတော်ခံစားရပြီ၊ မျက်နှာ်တော်ဖူးမြင်လိမ့်မည်။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ျင်မြန်စွာ ကြွလာတော်မူပါ၊ ရောက်စေမူ ဘုန်းတော်ပွင့်နေ၊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ကြောက်မက်ဖွယ် အသံတော်ကြားရာ၊ မိုးမြေလွင့်၍ သွားကြလေ၊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ဘုန်းကြီးတော်မူစေသတည်း၊ ရွှေစောင်းများနှင့် ကျူးအေးမည်။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502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၁၃၇ နားထောင် စောင်းတသောင်းနှင့် ကျူးသံ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2019-12-19T04:13:41Z</dcterms:modified>
</cp:coreProperties>
</file>