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  <p:sldId id="26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၁၆၉	ငါသည် အသက်ရှင်ရာကျူး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848056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For </a:t>
            </a:r>
            <a:r>
              <a:rPr lang="en-US" sz="54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</a:t>
            </a:r>
            <a:r>
              <a:rPr lang="en-US" sz="5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e </a:t>
            </a:r>
            <a:r>
              <a:rPr lang="en-US" sz="54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to </a:t>
            </a:r>
            <a:r>
              <a:rPr lang="en-US" sz="5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Live </a:t>
            </a:r>
            <a:r>
              <a:rPr lang="en-US" sz="54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is Christ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R. Root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ါသည် အသက်ရှင်ရာ၊ ခရစ်တော်ပင်ဖြစ်၏။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သေလျှင်မူကား၊ အကျိုးချမ်းသာ သာ၍ထူးမြတ်အံ့တည်း။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်ဘုရားအတွက် လက်ဝါးကပ်တိုင်တော်ကို၊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ငါအားရသော စိတ်နှင့်ထမ်းလျက် ဒုက္ခခံမည် မျိုးမျိုး။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ါအာဂန္တုဖြစ်သည်၊ ညတိုင်းစခန်းချလျှင်၊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တနေ့တခြား ထက်ကောင်းကင်နီး၊ ယာယီပျက်ဖို့ မျှော်လင့်။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်ဘုရားအတူ၊ သမ္မာလမ်းကြောင်းလျှောက်မည်၊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ကိုယ်တော်အတူ ဆင်းရဲခံသူ၊ အဆုံး၌ အောင်မြင်သည်။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ောင်ထိပ်ပေါ်အရှဏ်တက်၊ အဝေးကမြင်ရသည်၊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ဤလောကမှောင်မိုက်ကွယ်ပျောက်လျက်၊ မိုးသောက်လင်းစရှိပြီ။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၆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ောင်ဝှေးချထားဖို့ရာ၊ အချိန်ရောက်လုနီးပြီ၊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အနတ္တဖြင့် မမြှုနိုင်ပါ၊ သရဖူဆောင်းတော့မည်။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41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၇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အဆုံးတိုင် တည်ကြည်သော်၊ သာဓု၊ ငယ်သားငါ့ထံ</a:t>
            </a:r>
            <a:r>
              <a:rPr lang="my-MM" sz="4400" smtClean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my-MM" sz="440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ာလော့ မိန့်တော်မူသော သံကို ငါကြားဖို့ နီးလေအံ့။ 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07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434</Words>
  <Application>Microsoft Office PowerPoint</Application>
  <PresentationFormat>Widescreen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Pyidaungsu</vt:lpstr>
      <vt:lpstr>Tahoma</vt:lpstr>
      <vt:lpstr>Times New Roman</vt:lpstr>
      <vt:lpstr>Office Theme</vt:lpstr>
      <vt:lpstr>၁၆၉ ငါသည် အသက်ရှင်ရာကျူး </vt:lpstr>
      <vt:lpstr>၁</vt:lpstr>
      <vt:lpstr>၂</vt:lpstr>
      <vt:lpstr>၃</vt:lpstr>
      <vt:lpstr>၄</vt:lpstr>
      <vt:lpstr>၅</vt:lpstr>
      <vt:lpstr>၆</vt:lpstr>
      <vt:lpstr>၇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2019-12-19T08:15:05Z</dcterms:modified>
</cp:coreProperties>
</file>