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၄၀၇ 	အံ့ဩဖွယ်ကျေးဇူးတော်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Amazing Grace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920D40ED-0FE1-47F4-8DD4-AD066A920CA3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ကျေးဇူးမေတ္တာ အံ့ဖွယ်ချိုသာ၊ ပြစ်သားငါ့ကို ကယ်ရှာ၊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ပျောက်ဆုံးရာမှ ပြန်တွေ့ခဲ့ပြီ၊ ကန်းသော မျက်စီမြင်ပြီ။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206222DB-92DB-4433-A172-4E04CA78AC8D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သက်တာ ခရီး ကြောက်ဖွယ်လမ်းမှာ၊ ကျေးဇူးတော် စဉ်ရှိပါ၊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ယုံသည့်ချိန်မှာ ရဲရင့်အားရှိ၊ ကြောက်ခြင်းလျှင်း မရှိပြီ။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AD90439A-02D9-4CE5-8700-0B7824E47530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ဒုက္ခပြည့်ဝ ပြစ်နွံတွင်းမှ၊ ကိုယ်တော်ထံသို့ လာပြီ၊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ငါ့အား ကယ်တင် ကျေးဇူးတော်သည်၊ အိမ်တော်သို့ ပို့ဆောင်မည်။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3129CEF2-1E5A-4279-961D-7193704C6281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နေထက် တောက်ပ၊ ထိုပြည်တော်မှာ၊ အံ့ဖွယ်မေတ္တာတော်များ၊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ရှေးက ကဲ့သို့ ချီးမွမ်းဆိုမည်၊ ကုန်ဆုံးခြင်း မရှိပြီ။ အာမင်။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A931A1E2-BFF2-4BDB-915E-CFBABBF3F2F6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324</Words>
  <Application>Microsoft Office PowerPoint</Application>
  <PresentationFormat>Widescreen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၄၀၇  အံ့ဩဖွယ်ကျေးဇူးတော်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31</cp:revision>
  <dcterms:created xsi:type="dcterms:W3CDTF">2018-10-09T13:17:21Z</dcterms:created>
  <dcterms:modified xsi:type="dcterms:W3CDTF">2019-12-23T07:36:19Z</dcterms:modified>
</cp:coreProperties>
</file>