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၂၄၉	ယုံကြည်အားကိုးခြင်းကျူး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Confidence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၂၅း၄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869C9C2-90AB-48F5-A09A-7221F574676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လမ်းပြမူပါ၊ ခြေလှမ်းမ မှား စိမ့်ငှါ၊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သက်ရှင်လမ်းတွင် ကြောက်မက်ဖွယ်ဘေးရန်များ၊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လမ်းပြမူပါ၊ လမ်းကို မမြင်နိုင်ပါ၊ ကိုယ်တော်အပါး၊ ကျွန်ုပ်ကို လျှောက်စေပါ၊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55E0796A-4CCF-452A-9999-5E4350B1AF9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အိုကယ်တင်ရှင် လက်ကို ကိုင်ဆွဲမူပါ၊ ကိုယ်တော်ခြေလှမ်း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 လမ်းပြပါ၊ အသက်လမ်းသည် ပြောင်းလဲ၍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မှောင်မိုက်လှ၊ ကိုယ်တော်နှင့် လျှောက်လျှင် ဘေးရန် မျိုးနှင့်ကင်း။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0F18478-B245-4693-A7F9-61594F3592E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လွန်ခဲ့နှစ်များ၊ ပြစ်မျိုးတွင် လျှောက်ခဲ့ပြီ၊ ဝမ်းနည်းမျက်ရည် ကိုယ်တော်သိမြင်လေပြီ၊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ညိုးငယ်စိတ်ဖြင့် သံတော်ကြားရခဲ့ပြီ၊ တုန်လှုပ်သောလက်၊ ကိုယ်တော်၌ အပ်ထားမည်။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64CF4A8-D80C-4B2E-A3CE-16E57259D64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ကိုယ်တော်ရှိလျှင် လောကတ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င် ဘေးရန်ရှင်း၊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ကြောက်မက်ဖွယ်သော ဒုက္ခမှ စဉ်လွတ်ကင်း၊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သွေးဆောင်ခြင်းများ၊ ကျွန်ုပ်အောင်မြင်ခဲ့ပြီ၊ ဘယ်ဘေးမဆို ကိုယ်တော်၌ လုံခြုံရှိ။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F5E8663-6A7E-4844-B4CB-F972B961347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473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၂၄၉ ယုံကြည်အားကိုးခြင်းကျူး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2019-12-23T04:22:03Z</dcterms:modified>
</cp:coreProperties>
</file>