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၆၇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ုတောင်းရန် အချိန်ကျပြီကျူး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Tis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Blessed hour of prayer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တ၊ ၃း၁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ုတောင်းရန် အချိန်ကျပြီ၊ စိတ်များနှိမ့်ချလျက်ရှိ၊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မိတ်ဆွေနားမှာ စည်းဝေးနေကြသည်၊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ယုံလျက်နှင့် ထံတော်လာလျှင်၊ ဘေးမျိုးမျိုးမှ ကွယ်ကာ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မောပန်းသူများ ငြိမ်သက်သာ၊ ထိုမှာ စိတ်ပျော်မွေ့ရာ။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ုတောင်းရန် ချိန်သည် မင်္ဂလာရှိ၏၊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မောပန်းသူများ ငြိမ်သက်သာ၊ ထိုမှာ စိတ်ပျော်မွေ့ရာ။ (အာမင်)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ုတောင်းရန်အချိန်ကျပြီ၊ ကယ်တင်ရှင်သည်လာမည်၊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ကြင်နာခြင်း ကရုဏာရှိ၊ ဆုတောင်းသံနာမည်၊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ဝန်ထုပ်များခြေတော်ရင်းမှာ ချထားရန် မိန့်သောခါ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မောပန်းသူများ ငြိမ်သက်သာ၊ ထိုမှာ စိတ်ပျော်မွေ့ရာ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ုတောင်းရန်အချိန်၌ပင် ယုံကြည်ခြင်းအားကြီးလျှင်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တောင်းသောဆု ကျေးဇူးကိုပင် ရလိမ့်မည်အစဉ်၊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ဝမ်းမြောက်ခြင်း စုံလင်သောခါ၊ စိုးရိမ်ခြင်းများ ကင်းကွာ၊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မောပန်းသူများ ငြိမ်သက်သာ၊ ထိုမှာ စိတ်ပျော်မွေ့ရာ။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487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၆၇ ဆုတောင်းရန် အချိန်ကျပြီကျူး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2019-12-18T09:22:28Z</dcterms:modified>
</cp:coreProperties>
</file>