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၂၄၈	တရားနာဉီးကျူး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သခင်ဘုရား ကြည့်တော်မူပါ၊ အစေတော်ခံရပ်လျှင်၊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တရားတော် မျိုးစေ့ ကြဲသောခါ၊ ကျွန်ုပ်တို့ စိတ်ပြင်ဆင်။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D8626E9-631B-43F5-9B39-2AB0E76BABF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ကြောက်ရွံ့ရိုသေစွာ နေပါစေ၊ နှုတ်ကပတ်တော်မြတ်အား၊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ကြည်ညိုသော စေတနာကို ပေး၊ နားထောင်စေတော်မူပါ။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F2348BF-48E9-4681-B4A6-CA329E71B65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သတိမရှိသော သူနှိုးဆော်၊ မမြင်သော မျက်စိဖွင့်၊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လွန်ကျူး အပြစ်မျိုးမျိုး ထုတ်ဖော်၊ သံဝေဂ စိတ်ပြုပြင်။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D9D455B-A926-4A76-8F1F-9CD1282E186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အပြစ်လွှတ်ပိုင်သခင်ကို ပြ၊ သွေးတော်တန်ခိုးသိစေ၊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 သိ၊ ချီးမွမ်းစိတ်ပါ၊ မှီဝဲ ဆည်းကပ်ခိုစေ။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5A598BC-1093-44A4-B72C-B4C3B2A93FA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အိုကောင်းကင်ရှင် အဘဘုရား၊ ဝိညာဉ်တော် မိုးရွာစေ၊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တရားတော် မျိုး  အသီးများစွာ ကျွန်ုပ်တို့ မြင်ပါစေ။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22C1EDD-668B-4BEB-BBA5-428BF0FEC5D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359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၂၄၈ တရားနာဉီးကျူး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2019-12-23T04:21:34Z</dcterms:modified>
</cp:coreProperties>
</file>