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၃၈၁	ဘုန်းတော်မြတ်ကျူး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Glory for me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ယော၊ ၃း၂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Charles H. Gabriel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67823F-54E6-4DFF-BA2B-6F1A6FD2F0A6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ဆောင်ရွက်ခြင်းမှုဆုံး၊ စုံစမ်းခြင်းကုန်လျှင်၊ ကောင်းကင် ဆိပ်ကမ်းထဲသို့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ကျွန်ုပ်ရောက်ဝင်၊ ကိုယ်တော်မြတ်ထံပါးမှာ နေရသောခါ၊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အနန္တကာလမှာ ဘုန်းတော်ဖြစ်ရာ။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BC48E4-C1A2-411D-A3A2-A9358C149D1C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ဘုန်းတော်မြတ်သည်၊ ကျွန်ုပ်ဖို့တည်း၊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ဘုန်းတော်မြတ်သည်၊ ကျွန်ုပ်ဖို့တည်း၊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ကျေးဇူးတော်ကြောင့် မျက်နှာတော်ဖူးရလျှင်၊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ဘုန်းတော်မြတ်သည်၊ ကျွန်ုပ်ဖူးမြင်။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7339F0-D8BE-4E4E-94D2-CF4AA7C3189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အနန္တဆုကျေးဇူးတော်မြတ်ကြောင့်သာ ကောင်းကင်ဘုံသို့ ကျွန်ုပ်ဝင်ရသောခါ၊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မျက်နှာတော်မြတ်ကို ဖူးရသောခွင့်သည်၊ အနန္တကာလမှာ ဘုန်းတော်ဖြစ်မည်။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4A266B-C53A-42E8-9BDB-33B9B400CEAE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ကောင်းကင်မှာ မိတ်ဆွေများ တွေ့ရလိမ့်မည်၊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ဝမ်းမြောက်ခြင်းမြစ်ရေသည် စီးလျက်နေ၏၊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ကယ်တင်ရှင်ပြုံးရယ်ခြင်း၊ မြင်ရပြန်လျှင်၊ အနန္တကာလမှာ ဘုန်းတော်မြတ်ပင်။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16C0BE-FA6A-401F-AA53-45F21260E2A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442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၃၈၁ ဘုန်းတော်မြတ်ကျူး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2019-12-23T07:11:30Z</dcterms:modified>
</cp:coreProperties>
</file>