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၃၅၆ 	သံတော်ဆင့်ကျူး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Ye Christian heralds, go proclaim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 ၅၂း၇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Charles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4B79F-233E-4E44-800E-237298B5A14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ခရစ်ယာန်သံတော်ဆင့်များတို့ ဧမာနွေလနာမကြွေးကြော်၊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ထိုနာမဖြင့် ကယ်တင်ခြင်းရ၊ အတိုင်းတိုင်း ရောက်၍ သိစေကြ။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4F1710-8145-4802-BA36-983B284DDB3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ပင်လယ်လေးပြင်းများ ထသော်လည်း သင်တို့ကို ဘေးမဲ့ပို့မူမည်၊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အမှုတော်ကို ဆောင်ရွက်ဖို့ရန်၊  စိတ်အားကြီးစေတော်မူလတံ့။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79F932-C0D9-4C39-9731-E748ECB7F13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အမှုတော်ဆောင်၍ ပြီးသောခါ၊ သခင်ယေရှု ခြေရင်းတော်မှာ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ငါတို့အားလုံးတွေ့ဆုံကြမည်၊ မကိုဋ်တော်ကို တင်ကြအံ့တည်း။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D33309-561A-44E9-88E1-44F5AA70F15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242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၃၅၆  သံတော်ဆင့်ကျူး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2019-12-23T06:53:32Z</dcterms:modified>
</cp:coreProperties>
</file>