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၁၈၈	သာသနာတော်တိုးပွားခြင်းကျူး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ould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isten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Prayer 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ုတောင်းခြင်းကို နားညောင်းသောသူ ကောင်းကင်ဘုံရှင် သခင်ယေရှု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ယခုစုဝေးသောသူပေါ်မှာ၊ ဝိညာဉ်တော် သွန်းလောင်းတော်မူပါ၊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အာဒံသား၊ လူအမျိုးမျိုးတို့၊ ကိုယ်တော်မြတ်၏ တရားတော်ကို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လွန်ကျူးသဖြင့် အပြစ်ငရဲခံထိုက်ကြ၏ အစဉ်အမြဲ။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ိုသိုသော်လည်း ကယ်တင်ခြင်းရှင်၊ ကိုယ်တော်မြတ်၏ အသွေးတော်ပင်၊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သူတို့အတွက် တိုင်တော်ပေါ်မှာသွန်းပါပြီ အောက်မေ့တော်မူပါ၊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နိုင်ငံတော်ကို မြေကြီးပြင်လုံး၊ တည်စေ အလိုတော်သည် ပြည့်စုံ၊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မိစ္ဆာအယူ ကွယ်ပျောက်ရှင်းရှင်း၊ ဘာသာတော်တည်ပါစေ၊ အာမင်။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312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၁၈၈ သာသနာတော်တိုးပွားခြင်းကျူး 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2019-12-19T10:01:04Z</dcterms:modified>
</cp:coreProperties>
</file>