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၃၅၈	တရားဟောကျူး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Sow in the morn thy seed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ဟေရှာ ၃၂း၂၀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1E07B4-A0E3-4341-AD13-59C8DFF33E7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နံနက်မျိုးစေ့ကြဲလေ၊ ညဉီးယံလက်မလျှော့၊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ယုံမှားကြောက်ရွံ့ခြင်းကင်းစေ များပြားစွာ စိုက်ပျိုးလော့။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919D40-83C4-4DB5-AA9B-B4457B011CC9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သို့လျှင် အချိန်တန်မှ အညှောက်၊ အရိုး၊ အသီး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အဆုံး၌လည်း အဆန်ရင့်မာ၊ အားရစဖွယ်မြင်မည်။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61773D-ED71-4F90-9A6F-001D1ADA5C9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ချည်းနှီးလုပ်သည် မရှိ၊ အစို၊ အပူ၊ အအေး၊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အပင်ပြုစု၊ ရွှေကောင်းကင် ကျီအဖို့ပြင်ဆင်တတ်လေ။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818C89-CF2F-4222-AB42-2A5D3436B059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နောက်ဆုံးနေ့၌မူကား၊ ရွှေပြည်တော်သားများသည်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ဆင်းလာ ရိတ်စု ရွှင်မြူးဝမ်းသာ ကျီတော်သွင်း ကြွေးကြော်မည်။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CE3C19-0D2E-4E03-80CE-9A682C8F058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271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၃၅၈ တရားဟောကျူး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2019-12-23T06:54:53Z</dcterms:modified>
</cp:coreProperties>
</file>