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၁၂၇	ကျေးဇူးကျူး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2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William </a:t>
            </a:r>
            <a:r>
              <a:rPr lang="en-US" sz="2800" dirty="0">
                <a:latin typeface="Pyidaungsu" panose="020B0502040204020203" pitchFamily="34" charset="0"/>
                <a:cs typeface="Pyidaungsu" panose="020B0502040204020203" pitchFamily="34" charset="0"/>
              </a:rPr>
              <a:t>B. Bradbury (1816-1868)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လူတို့သခင်၊ ကျွန်ုပ်တို့ ချီးမွမ်းပါမည်၊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ကျွန်ုပ်တို့အတွက် မြင့်မြတ်ကောင်းကင်၊ စွန့်ထားဆင်းသက်ကြွ၏။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ြစ်များသော ကျွန်ုပ်တို့အဖို့၊ ဆင်းရဲခံတော်မူပေ၊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လောကီမင်းနှင့် နတ်ဆိုးများတို့၊ ဝိုင်း၍ ညှင်းဆဲကြလေ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ောကီသားကို သနားသောကြောင့်၊ ဒုက္ခဆင်းရဲ ခံပြီ၊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ရန်သူတို့ကို ကယ်ချွတ်ရအောင်၊ ဤလူ့ပြည်သို့ ကြွ၏။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ုံကြည်သောသူ အပြစ်များကို၊ ကုသိုလ်တော်အားဖြင့်သာ၊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လွှတ်ဖြေချေရှင်း ချမ်းသာရဖို့၊ ဆည်းကပ်ရှိခိုးကြပါ။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ေနေယျသတ္တဝါ ကယ်မူလို၊ လက်ဝါးကပ်တိုင်ပေါ်မှာ၊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သွန်းတော်မူသော အသွေးတော်ကို ချီးမွမ်းသီချင်းဆိုကြ။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357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၁၂၇ ကျေးဇူးကျူး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2019-12-19T03:49:49Z</dcterms:modified>
</cp:coreProperties>
</file>