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  <p:sldId id="268" r:id="rId8"/>
    <p:sldId id="26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၂၉၇	ချီးမွမ်းသီချင်းကျူး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Peace, Perfect peace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၂၆း၃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A639AED-B415-4125-B925-8636B857C9B8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ငြိမ်းခြင်းပြည့်စုံလော့၊ ပြစ်လောကမှောင်မှာ၊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စိတ်ထဲယေရှုသွေး၊ ဖြည်းညှင်းစွာ ပြောကြား။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7" name="TextBox 3">
            <a:extLst>
              <a:ext uri="{FF2B5EF4-FFF2-40B4-BE49-F238E27FC236}">
                <a16:creationId xmlns:a16="http://schemas.microsoft.com/office/drawing/2014/main" id="{0F5A5C40-BDA9-4184-A3B5-C18858988EAE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ငြိမ်းခြင်းပြည့်စုံလော့၊ မျိုးမျိုး ရှုပ်ထွေးသည်၊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ယေရှုလိုတော်လိုက်ရာ ချမ်းသာ မှန်ပြီ။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B1AB62F-B6E1-4803-A8FB-22E6BBB2FD86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ငြိမ်းခြင်းပြည့်စုံလော့၊ ဒုက္ခလှိုင်းတိုက်လျက်၊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ယေရှုရင်တော်တွင်လျှင်၊ တွေ့မည် ငြိမ်သက်။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5A034077-CE6D-48E8-9A60-1F3CBA18FFE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ငြိမ်းခြင်းပြည့်စုံလော့၊ ချစ်သူကွာဝေးလျှင်၊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ယေရှုစောင့်ထိန်းစဉ်၊ ဘေးကင်းသူငါပင်။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DB0326D-A04A-4E7F-9484-FD654A00EBF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ငြိမ်းခြင်းပြည့်စုံလော့၊ အနာဂတ်မသိ၊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ယေရှုရှင်ကို သိ၊ ပလ္လင်တော်ပေါ်ရှိ။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47F17CC-BF8B-4C48-A8B3-1529E293147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ငြိမ်းခြင်းပြည့်စုံလော့၊ သေမင်းရိပ်ဖုံးစဉ်၊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သေမင်းတန်ခိုးများ အောင်ပြီ ယေရှုရှင်။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အာမင်၊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331B641-6036-4388-AD21-34B1E1D5309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720019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၇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တန်ပြီ၊ လောကမှုရေး ငြိမ်းမည်မကြာ၊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ခေါ်မည်၊ ယေရှု ကောင်းကင် ငြိမ်းခြင်းစံရာ။ အာမင်၊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DF3BD2A-D770-4670-AE3C-577B6977F34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1630682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453</Words>
  <Application>Microsoft Office PowerPoint</Application>
  <PresentationFormat>Widescreen</PresentationFormat>
  <Paragraphs>33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Pyidaungsu</vt:lpstr>
      <vt:lpstr>Times New Roman</vt:lpstr>
      <vt:lpstr>Office Theme</vt:lpstr>
      <vt:lpstr>၂၉၇ ချီးမွမ်းသီချင်းကျူး </vt:lpstr>
      <vt:lpstr>၁</vt:lpstr>
      <vt:lpstr>၂</vt:lpstr>
      <vt:lpstr>၃</vt:lpstr>
      <vt:lpstr>၄</vt:lpstr>
      <vt:lpstr>၅</vt:lpstr>
      <vt:lpstr>၆</vt:lpstr>
      <vt:lpstr>၇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2019-12-23T05:24:52Z</dcterms:modified>
</cp:coreProperties>
</file>