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၃၉၄	အထက် ယေရုရှလင်မြို့ကျူး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Jerusalem my happy home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ဗျာ၊ ၃း၁၂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BACECC5-3D52-42BC-9599-9E51A3220114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ယေရုရှလင်၊ ယေရုရှလင် အထက်သန့်ရှင်းသောမြို့၊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ငါခံရဒုက္ခ မျိုးမျိုးလျှင် သင်၌ ငါငြိမ်းစေလို။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0EAED99-EE76-45FA-AEF2-91CEEBE096A4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အိုခါနာန်ရွှေ ခါနာန် ရောက်ချင်လှလေ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ထွန်းတောက်နေရာ သန့်ရှင်းဌာန ငါ့ဖို့ပြင်ဆင်ပြီးပေ။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088DA10-80C0-4C26-8862-3557D235AEBF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သင်၏ ကြီးမြင့်ထွန်းပ မြို့ရိုးပုလဲတံခါးများလည်း၊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ရွှေစင်ခင်းသော လမ်းမတို့ကို ဘယ်နေ့မှ မြင်ရနည်း။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6DED552-D30D-4CD4-BC41-1C4CE6AC6148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ငါ၏ ဘုရားနေတော်ဌာန ဉပုသ်မပြတ်မလည်၊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အစည်းအဝေး မပြတ် နေရာဘယ်နေ့မှ တက်ရနည်း။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34A6CE2-F980-4AC9-BA92-0A5F01EDA653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ထိုနေရာ ဧဒင်ထက်သာယာ၊ အပြစ် ဒုက္ခမရှိ၊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အိုမင်္ဂလာ စုဝေးစုံရာ၊ သင့်ဆီ ရောက်ချင်လှသည်။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B1A5086-2BA5-468A-88F1-1B55155AC686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341</Words>
  <Application>Microsoft Office PowerPoint</Application>
  <PresentationFormat>Widescreen</PresentationFormat>
  <Paragraphs>24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၃၉၄ အထက် ယေရုရှလင်မြို့ကျူး </vt:lpstr>
      <vt:lpstr>၁</vt:lpstr>
      <vt:lpstr>ထပ်ဆို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2019-12-23T07:20:39Z</dcterms:modified>
</cp:coreProperties>
</file>