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၈၁</a:t>
            </a:r>
            <a:r>
              <a:rPr lang="en-US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ဗက</a:t>
            </a: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်လင်မြို့သို့ ကြွလာတော်မူကျူး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Jesus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</a:t>
            </a:r>
            <a:r>
              <a:rPr lang="en-US" sz="36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to Bethlehem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Came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၂း၆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်ချွတ်ပိုင်ရှင် ဗက်လင်မြို့သို့ ကြွလာ၊ နွားစားခွက်တွင် သိပ်ထားခြင်း ခံရရှာ၊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 နာမတော် မင်္ဂလာရှိ၊ ကျွန်ုပ်ကိုပင် ရှာနေ၏၊ ကျွန်ုပ်ကိုပင် ရှာနေ၏။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ကျွန်ုပ်ကိုပင် ရှာနေ၊ ဝမ်းမြောက်ဖွယ်နာမတော်၊ မင်္ဂလာရှိ ကျွန်ုပ်ကိုပင် ရှာ၏။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်ချွတ်ပိုင်ရှင် လက်ဝါးကပ်တိုင်ပေါ်တွင်၊ ကျွန်ုပ် ဝိညာဉ်လွတ်ရန် ကြွေးဆပ်ကယ်တင်၊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ဝမ်းမြောက်လှဖွယ် ဘယ်နှယ်ဖြစ်နိုင်မည်နည်း၊ကျွန်ုပ်တွက် သေခံ၏၊ ကျွန်ုပ်တွက် သေခံသည်။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ကျွန်ုပ်တွက် သေခံ၏၊ ဝမ်းမြောက်လှဖွယ်ဘယ်နည်း၊ ဖြစ်နိုင်မည်နည်း၊ ကျွန်ုပ်တွက် သေခံ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်ချွတ်ပိုင်ရှင် အထက်ကဲ့သို့နည်းတူ၊ ခြံတော်မှ လမ်းလွဲသော် လိုက်ရှာတော်မူ၊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ဖြည်းညှင်းကြာြမင့်စွာ ကျွန်ုပ်ကို ခေါ်သည်၊ ကျွန်ုပ်ကိုပင် ခေါ်၏၊ ကျွန်ုပ်ကိုပင် ခေါ်နေ။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ကျွန်ုပ်ကိုပင် ခေါ်နေ၊ ဖြည်းညှင်းကြာမြင့်စွာ ကျွန်ုပ်ကို ခေါ်သည်၊ ကျွန်ုပ်ကိုပင် ခေါ်၏။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်ချွတ်ပိုင်ရှင် ထက်ရပ်မှ ဆင်းဉီးမည်၊ နှစ်များ လွန်သွားစဉ်ကတိတော်တည်၏၊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ကောင်းကင်မှ ဆင်းသက်ခြင်း ကျွန်ုပ်မြင်မည်၊ ကျွန်ုပ်ဖို့ပင် လာမည်၊ ကျွန်ုပ်ဖို့ပင် လာမည်၊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ကျွန်ုပ်ဖို့ပင် လာမည်၊ ကောင်းကင်မှ ဆင်းသက်ခြင်း၊ ကျွန်ုပ်မြင်မည်၊ ကျွန်ုပ်ဖို့ပင် လာမည်။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701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၈၁ ဗက်လင်မြို့သို့ ကြွလာတော်မူကျူး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2019-12-18T09:49:43Z</dcterms:modified>
</cp:coreProperties>
</file>