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၁၉၃</a:t>
            </a:r>
            <a:r>
              <a:rPr lang="en-US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အမ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ှုတော်သက်ရှင်စေပြန်ပါကျူး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9029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Revive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Thy 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 Lord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94392" y="6156101"/>
            <a:ext cx="2197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်ရှင်ပြန်စေမှုတော် သန့်ရှင်းသူ ထံကြွလာ၊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တန်ခိုးတော်နှင့်လူတိုင်းတို့အား ပြောလျှင် နားထောင်စေပါ။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်ရှင်ပြန်စေမှုတော်၊ ရှေ့တော်တွင် ဒူးထောက်စဉ်၊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အိုကျေးဇူးရှင် ဆင်းကြွပြီးသော် ကောင်းချီးပေးပါအလျင်။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်ရှင်ပြန်စေမှုတော် နာမတော် ချီးမြှောက်ပါ၊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လူတိုင်းတို့၏ စိတ်အတွင်းမှာ ကိုယ်တော် ချစ်ခြင်းသွင်းပါ။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်ရှင်ပြန်စေမှုတော် ကောင်းချီးပေး ဟောပြောရာ၊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သန့်ရှင်းနှုတ်ကပတ်တော်ကြားသော် ယုံကြည်ခြင်း ဖြစ်စေပါ။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်ရှင်ပြန်စေမှုတော် ဝိညာဉ်တော် သွန်းလောင်းပါ၊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 ဘုန်းထင်ရှားစေသော်၊ ကျွန်ုပ်တို့ ကောင်းချီးခံရ။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393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၁၉၃ အမှုတော်သက်ရှင်စေပြန်ပါကျူး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2019-12-19T10:08:13Z</dcterms:modified>
</cp:coreProperties>
</file>