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၉၆	သမားတော်ကြီးကျူး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Great Physician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၂၈း၂၀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Stokton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(1813-1877)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ားတော်ကြီး သင့်နားနီးသည်၊ ကြင်နာသော ယေရှုရှင်ပေ၊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ညိုးနွမ်းစိတ်ကို ဝမ်းမြောက်စေ၏၊ ယေရှုခေါ်သံနားထောင်လေ။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ောင်းကင်သား ချီးမွမ်းမြွက်ဆို၊ နာမတော်မြတ်ကို အေးကျူး၊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ဆိုရာသီချင်း လွန်သာချို၊ မင်္ဂလာရှိ ယေရှု။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်၏ ပြစ်များ ဖြေလွှတ်ဆေးကြော၊ ခေါ်သံတော်မြတ်ကို နားထောင်၊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ကောင်းကင်လမ်းငြိမ်သက်စွာ သွားလော့၊ ယေရှုနှင့် သရဖူဆောင်း။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11513" y="6156101"/>
            <a:ext cx="2380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ြောက်သိုးငယ်ဘုန်းကြီးစေသော ယေရှုကို ကျွန်ုပ် ယုံကြည်၊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ကယ်ချွတ်ပိုင်ရှင်၏ နာမတော် ကျွန်ုပ် အလွန်မြတ်နိုး၏။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20657" y="6156101"/>
            <a:ext cx="2371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ေရှုရှင်ကို ဖူးမြင်အံ့ငှာ၊ ထက်ကောင်းကင်သို့ တက်သောခါ၊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မေတ္တာပလ္လင်တော်နား ဝိုင်းလာ၊ ချီးမြှောက်ဆိုမည် မြတ်နာမ။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393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၉၆ သမားတော်ကြီးကျူး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2019-12-18T11:06:34Z</dcterms:modified>
</cp:coreProperties>
</file>