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4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၁၇၂</a:t>
            </a:r>
            <a:r>
              <a:rPr lang="en-US" sz="44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my-MM" sz="44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ကယ</a:t>
            </a:r>
            <a:r>
              <a:rPr lang="my-MM" sz="4400" b="1" dirty="0">
                <a:latin typeface="Pyidaungsu" panose="020B0502040204020203" pitchFamily="34" charset="0"/>
                <a:cs typeface="Pyidaungsu" panose="020B0502040204020203" pitchFamily="34" charset="0"/>
              </a:rPr>
              <a:t>်ချွတ်ရှင်ကြီး ဆင်းသက်ပါကျူး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Come </a:t>
            </a:r>
            <a:r>
              <a:rPr lang="en-US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Great Deliverer, Come!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William H.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Doane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(1823-1915)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58401" y="6156101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ျွန်ုပ်ခေါ်သံ နားညောင်းလျက် သနားပါ၊ ကယ်ချွတ်ရှင်ကြီး ဆင်းသက်ပါ၊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ကျွန်ုပ်စိတ်သည် ကိုယ်တော်ကို တောင့်တလှ၊ ကယ်ချွတ်ရှင်ကြီး ဆင်းသက်ပါ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တ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ောင်ပေါ်တောင်ကြားကျော်လျက် အိမ်မှဝေးစွာ၊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အကျွန်ုပ်သည် လမ်းလွဲလျက်လာပါ၊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သိုးခြံတွင်းသို့ ယူဆောင်ပို့ပြန်စိမ့်ငှါ၊ ကယ်ချွတ်ရှင်ကြီး ဆင်းသက်ပါ။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ညခ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ျိန်တည်းခိုရန် ကွယ်ကာရပ်မရှိ၊ ကယ်ချွတ်ရှင်ကြီး ဆင်းသက်ပါ၊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ကြည့်တော်မူလျှင် ကျွန်ုပ်အသက်ရှင်မည်၊ ကယ်ချွတ်ရှင်ကြီး ဆင်းသက်ပါ။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58401" y="6156101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လမ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်းသည် တိတ်ဆိတ်ကျွန်ုပ်လည်း မောပန်း၏၊ ကယ်ချွတ်ရှင်ကြီး ဆင်းသက်ပါ၊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ကိုယ်တော်မြတ်ပြုံးခြင်းကို ကျွန်ုပ် မျှော်ကြည့်၊ ကယ်ချွတ်ရှင်ကြီး ဆင်းသက်ပါ။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58401" y="6156101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ျိုးပဲ့ကြေမွနောင်တ စိတ်ကို မပယ်၊ ကယ်ချွတ်ရှင်ကြီး ဆင်းသက်ပါ၊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ကျွန်ုပ်၏ ပဌနာ နားညောင်း၊ ကယ်ချွတ်ရှင်ကြီး ဆင်းသက်ပါ။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30969" y="6156101"/>
            <a:ext cx="2161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492</Words>
  <Application>Microsoft Office PowerPoint</Application>
  <PresentationFormat>Widescreen</PresentationFormat>
  <Paragraphs>25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၁၇၂ ကယ်ချွတ်ရှင်ကြီး ဆင်းသက်ပါကျူး 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31</cp:revision>
  <dcterms:created xsi:type="dcterms:W3CDTF">2018-10-09T13:17:21Z</dcterms:created>
  <dcterms:modified xsi:type="dcterms:W3CDTF">2019-12-19T08:36:59Z</dcterms:modified>
</cp:coreProperties>
</file>