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၂၄၇	ဝိညာဉ်တော် ဆုတောင်းပါကျူး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ဧ၊ ၄း၁၇-၂၄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Carl G. Glaser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DDF20D5-411F-434B-BAF6-8286596F7F9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အိုသန့်ရှင်းသော ဝိညာဉ်ဘုရား၊ ဆင်းသက်ကြွတော်မူပါ၊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 စိတ် ညစ်ညူးအရာ၊ ဆေးကြောစင်ကြယ်စေပါ။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91FAAF6-0CEE-43DF-B61A-D8BD77A2DAE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ဇာတိဖြင့်ပင် ကျွန်ုပ်တို့သည် ဆိုးယုတ်ညစ်ညူးလှပါ၊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ကိုယ်ကြံစည်ခြင်း အကျင့်ဖြင့်လည်း၊ ဆိုးညစ်အားကြီး တကား။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5935A1F-32D3-442F-8A34-FDEC5E4B7A0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ကိုယ်လုံ့လဖြင့် ကိုယ်စိတ်သဘော မပြောင်းမလဲ တတ်ပါ၊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ဖန်ဆင်းတတ်သော ဘုန်းအာနုဘော် အသစ်ပြုပြင် နိုင်ရာ။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6657F46-3D9A-4C2E-A149-A17C2E3C25A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သားတော်ဘုရား ကျွန်ုပ်တို့ကြောင့်၊ အသက်တော် စွန့်ပြီးမှ၊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သေခြင်းမှ ထ တက်ကြွသောကြောင့်၊ ကိုယ်တော် ဆင်းသက်ရပါ။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E072B03-71A8-48E9-BE19-9827F23AB6B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အိုသန့်ရှင်းသော ဝိညာဉ်ဘုရား၊ မဆိုင်းဆင်းကြွမူပါ၊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အသစ်သော စိတ်၊ သန့်ရှင်းအရာ၊ ပြုပြင်သွင်းပေးသနား။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30CA0C1-6864-4A81-BC21-CBAA4021360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391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၂၄၇ ဝိညာဉ်တော် ဆုတောင်းပါကျူး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2019-12-23T04:20:59Z</dcterms:modified>
</cp:coreProperties>
</file>