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၁၆၆	ယေရှုရှင် ငါ့ကိုပင်ကျူး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029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Christ 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 </a:t>
            </a:r>
            <a:endParaRPr lang="en-US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၁၃း၆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ိုယ်တော်အပြင် ထက်ကောင်းကင်မှာ ကိုးစားရာမရှိပါ၊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သက်ရှင်စဉ်ခါဆိုမည် သီချင်း၊ ယေရှုရှင် ငါ့ဖို့ပင်၊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ကိုယ်တော်ငါ့တွက် ဒုက္ခခံပြီ၊ သွေးတော်မြတ်ဖြင့် ကယ်တင်ယူပြီ၊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ဝိညာဉ်တွက် တောင်းပန်ပြီ၊ ယေရှုရှင် ငါ့ဖို့ပင်။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ါမငြူစူကြွယ်ဝသူကို၊ ယေရှုရှင် ငါ့ဖို့ပင်၊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လောကီဘဏ္ဍာ ငါမနှစ်လို၊ ယေရှုရှင် ငါ့ဖို့ပင်၊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လောကီချမ်းသာစဉ်မမြဲရာ၊ အရာရာမျိုးပျက်မည် မှန်ပါ၊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ဝမ်းမြောက်ဆုံးမရှိရာ၊ ယေရှုရှင် ငါ့ဖို့ပင်။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ဆင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်းရဲဒုက္ခရောက်ရသော်လည်း၊ ယေရှုရှင် ငါ့ဖို့ပင်၊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ပါလျင်းမညည်း ကိုယ်တော်သိ၏၊ ယေရှုရှင် ငါ့ဖို့ပင်၊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ဉစ္စာပစ္စည်းဆုံးပါးသော်လည်း၊ လောကီဘဏ္ဍာပျက်စီးသော်လည်း၊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သိုးနွားများလည်း သေဆုံးသော်လည်း၊ ယေရှုရှင် ငါ့ဖို့ပင်။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ရန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်သူလက်တွင်းရှိရသော်လည်း၊ ယေရှုရှင် ငါ့ဖို့ပင်၊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ပြစ်နှိပ်စက်ခြင်း ဝိုင်းဝန်းသော်လည်း၊ ယေရှုရှင် ငါ့ဖို့ပင်၊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လောကတွင် ပြင်းထန်စစ်ဖြစ်စေ၊ ငါ့ဝိညာဉ်ကို ရန်သူတိုက်လေ၊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ကိုယ်တော်အားဖြင့် ငါအောင်မြင်ပေ၊ ယေရှုရှင် ငါ့ဖို့ပင်။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်တာဆုံး ဘဝပြောင်းသော် ယေရှုရှင် ငါ့ဖို့ပင်၊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ငြိမ်စွာခိုလှုံမည်ရင်ခွင်တော်၊ ယေရှုရှင် ငါ့ဖို့ပင်၊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ကိုယ်ကာယရောဂါနှိပ်စက်လျှင်၊ လောကဝမ်းမြောက်ခြင်းများ ပြေးလွင့်၊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ကျူးအေးမည် သေခြင်းမြစ်ကူးစဉ်၊ ယေရှုရှင် ငါ့ဖို့ပင်။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723</Words>
  <Application>Microsoft Office PowerPoint</Application>
  <PresentationFormat>Widescreen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၁၆၆ ယေရှုရှင် ငါ့ကိုပင်ကျူး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2019-12-19T08:08:56Z</dcterms:modified>
</cp:coreProperties>
</file>