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၁၀၈	အစဉ်ဘို့ တစ်ခါတည်းကျူး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Once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for </a:t>
            </a: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All </a:t>
            </a: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ဧ၊ ၂း၈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</a:t>
            </a:r>
            <a:r>
              <a:rPr lang="en-US" dirty="0" smtClean="0"/>
              <a:t>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ပညတ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်တရားမှ လွတ်ခြင်းခွင့် သာယာ၊ ယေရှုသွေးသွန်းရာ၌ ကယ်တင်ခြင်းရှိ၊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ကျိန်ခြင်းခံရာ၊ ပျက်စီးရာထဲမှ ကရုဏာတော် ကယ်ချွတ်မူပြီ။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893809" y="6156101"/>
            <a:ext cx="229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အစဉ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်ဖို့ အိုပြစ်ရှိသူခံယူ၊ အစဉ်ဖို့ အိုညီအစ်ကို ယုံကြည်၊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တိုင်တောင်မှီတွယ်၊ ဝန်ထုပ်ကျမည်၊ ယေရှု စဉ်ဖို့ တစ်ခါကယ်ပြီ။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ါတို့လွတ်ပြီ၊ ပြစ်စီရင်ခြင်းကင်းရာ၊ ယေရှုကယ်တင်ခြင်း စုံလင်စွာဖွင့်သည်၊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ငါ့ထံသို့လာ၊ ချိုသာခေါ်သံကြား၊ အစဉ်ဖို့ တစ်ခါတည်းကယ်ပြီ။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ုရားသားတော်ခေါ်ခြင်းခွင့်ကို ရလေ၊ ကရုဏာဖြင့်လဲခြင်းကို စောင့်မမည်၊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ခေါ်တော်မူလျှင် အသက်ဝင်စားချေ၊ ကယ်တင်ခြင်းမင်္ဂလာဖြစ်၏။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368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၁၀၈ အစဉ်ဘို့ တစ်ခါတည်းကျူး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2019-12-19T03:15:42Z</dcterms:modified>
</cp:coreProperties>
</file>