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၂၈၅	လာဝမ်းနည်းသူကျူး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Come, ye disconsolate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၁၁း၂၈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5465D59-B5B4-4031-9ADC-C6E6A05438B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ဝမ်းနည်းပင်ပန်းသူလာ၊ ဘယ်ရပ်မှာမဆို၊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 ပလ္လင်သို့ ချဉ်းကပ်ဒူးထောက်၊ ပူပန်စိတ်ကို ယူလာ၊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ဝမ်းနည်းခြင်း ပြောဆို လောကဝမ်းနည်းခြင်းကို ကောင်းကင် ပယ်ဖျောက်။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26A3C20-7EEC-4E19-B4E1-D8166C424F7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စိတ်ပျက်သူ ဝမ်းမြောက်ရာ လမ်းလွဲသူ အလင်း၊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နောင်တရသူ မျှော်လင့်ရာ ယေရှုရှင်၊ သန့်ရှင်းသော ဝိညာဉ်တော်၊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ဖြည်းညှင်းစွာခေါ်နေ၊ လောကဝမ်းနည်းခြင်း ကောင်းကင် ချမ်းသာပေး။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BB6B93F-BF79-4F80-B953-8C1E6648B80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ထက်ကောင်းကင်ပလ္လင်တော်မှ စီးထွက်လာသော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သက်စမ်းရေနှင့် မုန့်ကို ကြည့်ရှုကြလော့၊ ချစ်ခြင်းပွဲတော်သို့လာ၊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အစဉ်ပင်သိမှတ်၊ လောကဝမ်းနည်းခြင်း ကောင်းကင် ပျောက်စေတတ်။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2ABA28F-41DD-48A5-BD63-305C7EF672F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349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၂၈၅ လာဝမ်းနည်းသူကျူး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2019-12-23T05:17:06Z</dcterms:modified>
</cp:coreProperties>
</file>