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၂၉၅	ပူဇော်ရာရှိသမျှ ကိုယ်တော်ထံကျူး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We give Thee but Thine Own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၁ရး၂၅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Joseph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Barnby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(1838-1896)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6CA1EF1-C965-444F-BFB7-7573C89D12B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တင်လှူပူဇော်သက္ကာ၊ ကိုယ်တော်ရှင်၏ ဘဏ္ဍာ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ရှိလေသမျှ ကိုယ်တော်ပိုင်သည်၊ ယုံ၍သာ အပ်ထားသည်။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5D54796-AADB-4AB7-8913-ED8119FF0C1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ပေးတော်မူရာ ဆုများ၊ သစ္စာနှင့် သုံးစေပါ၊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အဉီးသီးသော ပူဇော်သက္ကာ၊ ကိုယ်တော်ရှင်အား ဆက်သ။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358B530-7CD5-4020-8028-5979A45077C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ဝမ်းနည်းသူ နှစ်သိမ့်ရာ၊ နာသူသက်သာစေရာ၊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မိဘမဲ့သား၊ မုဆိုးမများ စောင့်မရန် လူ့ဝန်တာ။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C23592E-87D0-4181-B60F-3DA95F3FA3C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သုံ့ပန်းလူကို လွှတ်ဖို့၊ လမ်းလွဲသူရှာဖို့ရာ၊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အသက်လမ်းကို သင်ကြားပေးဖို့၊ ခရစ်ယာန်ဝတ္တရား။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CE498DB-7BB7-492F-8CE9-FB191EDAD3F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ယုံကြည်အားနည်းသော်လည်း၊ နှုတ်ကပတ်တော်ယုံသည်၊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လူတို့ ပြုသမျှ၊ ကိုယ်တော်ဖို့သာ ဖြစ်ပါ။ အာမင်။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2D35AB0-0B50-41C0-8539-983557949AE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355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၂၉၅ ပူဇော်ရာရှိသမျှ ကိုယ်တော်ထံကျူး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2019-12-23T05:23:31Z</dcterms:modified>
</cp:coreProperties>
</file>