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0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၂၆၉	ကိုယ်တော်ကိုသာ၍ ချစ်ကြောင်းသိသည် 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know I love Thee better, Lord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၃ ရာ၊ ၁ဝး၇ 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R.E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Hudson (1843-1901)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59BEDC8-0194-48EA-BD1A-A07A414AFF0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 စည်းစိမ် မျိုးမျိုးတို့ထက် ကိုယ်တော်ကိုသာ ချစ်သည်၊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မပျက်စီးနိုင် ငြိမ်သက်ခြင်းကို ပေးတော်မူသောကြောင့်တည်း။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6F56E1B-923D-4CE6-B415-A1D6A3DBEDC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ချစ်ခြင်းမေတ္တာတော်ကြောင်းစကား တဝက်ကိုမျှ မမီ၊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သွေးတော်ဖြင့် ဆေးကြောကြောင်း ပြောသော်၊ တဝက်ကိုမျှမမီ။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FCAB1CE-4E68-442B-8288-24873EBB131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 မိတ်ဆွေ အပေါင်းတို့ထက်၊ ကိုယ်တော်သာ၍ နီးချေ၊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ချိုသော သီချင်းထက် ကိုယ်တော်ကို အောက်မေ့ခြင်းသာ ချိုပေ။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631771B-34F7-4D10-83E9-8D5483E6A45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အကျွန်ုပ်အား ဝမ်းမြောက်စေပြီ၊ ထိုကြောင့် မြဲဝမ်းသာသည်၊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 မေတ္တာတော် မရှိလျှင်၊ အမှန်စိတ်ပျက် 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69A36AD-6B97-40F4-9482-805BBB18428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သက်တာတွင် ကိုယ်တော်ပါခြင်းဖြင့်၊ ဤ မျှရွှင်လန်းစေလျှင်၊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ကိုယ်တော်ြမတ်ကို ဖူးမြင်ခြင်းသည် ဘယ်လောက်ကြီးသော အခွင့်။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18C43D8-E3A0-431F-BA93-6991EA0C0AE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433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၂၆၉ ကိုယ်တော်ကိုသာ၍ ချစ်ကြောင်းသိသည် 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2019-12-23T04:59:14Z</dcterms:modified>
</cp:coreProperties>
</file>