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၃၂၀ 	စိတ်ငယ်ဝမ်းနည်း၊ ဒုက္ခကြီးထဲမှာကျူး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Does Jesus care?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၂ဝး၂၃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J. Lincoln Hall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2E3BA4-E7DB-41C3-A339-48018BB2F34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စိတ်ငယ်ဝမ်းနည်း ဒုက္ခကြီးထဲမှာ သီချင်းမဆိုနိုင်သောခါ၊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သွားရာလမ်းဝေးကွာ ဝန်ထုပ်လေးသောခါ၊ ယေရှုရှင် ကြင်နာပါသနား။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B1E4FF-BB72-4BE6-94F8-D087DD3A898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ယေရှုရှင်သည် အမှုထား၏။ ဝမ်းနည်းသောခါ၊ ကြင်နာသည်၊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နေ့တာရှည်ကြာ၍ ညချိန်မှာ ငြီးငွေ့ရာ ယေရှုရှင်သည် ကြင်နာ။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595B51-D6C0-40D9-88EB-41C7079B72E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သက်တာလမ်းသည် မှောင်မိုက်ခြင်းအတိ၊ ကြောက်မက်ဖွယ်ဘေးများနှင့် ပြည့်၊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ညဉ့်မှောင်ကျသောခါ ကျွန်ုပ်၏ အနား၊ ယေရှုရှင် ကြင်နာပါသနား။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2645BD-2686-47C2-96C9-16C61575B6C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ကြိုးစားသော်လည်း စုံစမ်းခြင်းကိုပင်၊ မခံနိုင်ပါ သွားမိလျှင်၊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ဝမ်းနည်းခြင်းကြီးလှသက်သာာရာမရ၊ ယေရှုရှင် ကြင်နာပါသနား။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27A65E-DB3E-408A-A778-291C455838A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ချစ်သူများနှင့် ခွဲခွာရသောခါ၊ ယူကြုံးမရ ဝမ်းနည်းလှ၊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ဝမ်းနည်းခြင်းလွန်ပြင်း၊ နှလုံးကွဲရလျှင်၊ ယေရှုရှင် ကြင်နာပါသနား။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766A2A-69DB-4A2B-A63A-6123920BB84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460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၃၂၀  စိတ်ငယ်ဝမ်းနည်း၊ ဒုက္ခကြီးထဲမှာကျူး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2019-12-23T06:08:02Z</dcterms:modified>
</cp:coreProperties>
</file>