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၁၈၁	ပျောက်သောသိုးရှာခြင်းကျူး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93192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andering 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heep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Zundel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(1815-1852)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ါပျောက်သော သိုးဖြစ်သည်၊ သိုးခြံကိုပင် မခင်၊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သိုးထိန်းအသံမကြားနာလို၊ ချုပ်ချယ်ခြင်းမခံချင်။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ငါနားမထောင်သော သား၊ အဘအိမ်မှာ မပျော်၊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အဘသံကို မကြားနာလို၊ အဝေးသို့လည်ရန်မျှော်။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ိုးထိန်းက သိုးရှာသည်၊ အဘသားကို တွေ့ချင်၊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တောင်ပေါ် တောင်ကြားတောအုံတို့မှာ၊ ငါ့ကို လိုက်ရှာလေလျှင်၊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တွေ့လေတကား ကိုယ်ချည်း ဆာငတ်၊ မောပန်း သေလု၊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မေတ္တာကြိုးနှင့် ချည်နှောင်ဆောင်လျက် ပျောက်လွင့်သော သိုးကယ်ယူ။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ေရှုပင် ငါ့သိုးထိန်း၊ ကိုယ်တော်ငါ့ကို ချစ်ပေ၊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ကိုယ်တော်သွေးနှင့် ငါ့ကို ဆေးကြော၊ ကိုယ်တော်ပင် ချမ်းသာပေး၊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ပျောက်လွင့်သော သိုးငါ့ကို၊ ကိုယ်တော်ပင် ရှာတွေ့လေ၊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ကိုယ်တော်ခြံသို့ ပို့ဆောင်ပြန်စေ၊ ကိုယ်တော်ကြည့်ရှုလျက်နေ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ုမှာ ခြံက မလည် ချုပ်ချယ်ခြင်းကို ခံသာ၊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သိုးထိန်းသံချို ငါကြားနာလို၊ သိုးခြံကို နှစ်သက်လှ၊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စော်ကားသော သားမဟုတ်၊ လည်ချင်သဘောမရှိ၊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 အဖသံတော်ကြားလို၊ အိမ်တော် တသလှ၏။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515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၁၈၁ ပျောက်သောသိုးရှာခြင်းကျူး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2019-12-19T09:31:31Z</dcterms:modified>
</cp:coreProperties>
</file>