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၂၉၀ 	ငါ့ဝိညာဉ်၌ အလင်းရှိခြင်း 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 is sunshine in my soul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ရာ၊ ၂၃း၄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Sweney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(1837-1899)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416BE48-979E-43C8-A493-273BE2A0FB7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နေရောင်ထက် ထွန်းတောက်သော အလင်းသည် ယနေ့ငါ့ဝိညာဉ်၌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မှောင်မိုက်ဝမ်းနည်းခြင်း ပျောက်စေ၏၊ ယေရှုထိုအလင်းတည်း။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926DBC7-CCE1-424F-B4B3-859FCBFCF6F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 ထွန်းတောက် အလင်း၊ ငြိမ်သက်သာယာစွာ အချိန်လွန်စဉ်၊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ပြုံးတော်မူစဉ်၊ ငါ့ဝိညာဉ်၌ အလင်းရှိ၏။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E60BEB4-28CE-49C7-8874-D2A6F7DE33A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 ချီးမွမ်းရာ သီချင်းသည် ငါ့ဝိညာဉ်၌ ရှိ၏၊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နှုတ်မြွက်၍ မဆိုနိုင်သော်လည်း ကိုယ်တော်သနားမူ၏။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3C6180C-D4CF-439D-9D5F-BFE41CC5E4B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အပင်ပေါက်သော ဉတုရောက်ပေသည်၊ ယနေ့ငါ့ဝိညာဉ်တွင်၊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ရှင်ယေရှုလင်းစေတော်မူလျှင် ကျေးဇူးပန်းများပွင့်၏။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B288A9B-C97F-4706-8B37-981E530B9F7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ယခုစံရ နောက်စံရ အံ့သောကျေးဇူးတော်များအတွက်၊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ချီးမွမ်းမေတ္တာနှင့် မျှော်လင့်ခြင်းရှိ၍ ငါစိတ်မပျက်။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85DE37F-88FB-466B-84CA-EC14C6742CF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၂၉၀  ငါ့ဝိညာဉ်၌ အလင်းရှိခြင်း 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2019-12-23T05:19:43Z</dcterms:modified>
</cp:coreProperties>
</file>