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၃၇၃	ငါ၏ နာမည်ရေးလျက်ရှိသလားကျူး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Is my name written there?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Frank M. Davis 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B152A0-5A8A-4039-8721-6A005380791C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ကြွယ်ဝခြင်းကို မှုမထား၊ ရွှေငွေ မတောင့်တပါ၊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ကောင်းကင်အရင်ရှာမည်၊ သိုးခြံထဲသို့ဝင်မည်၊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နိုင်ငံတော် သက်စာစောင်တွင် ကျွန်ုပ်၏ နာမည်ပင်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ရေးမှတ်ထားလျက်ရှိသလား၊ ယေရှုရှင်ကြားပြောပါ။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0952DC-D780-41EB-8FB2-E8349707DC6C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အကျွန်ုပ်၏ နာမည်နိုင်ငံသက်စာစောင်၏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 ဖြူစင်လှစွာ စာရွက်မှာ ရေးသားလျက်ရှိသလား။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960BE1C-4460-4994-968F-046C1336F937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ကျွန်ုပ်အပြစ်များလှပါ၊ ပင်လယ်သဲလုံးပမာ၊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သို့သော် ကိုယ်တော်သွေးတော်သည် ကျွန်ုပ်ဖို့ လောက်ပေ၏၊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ကိုယ်တော်မြတ်သည် ပေးသနား ကတိတော်လာသည်ကား၊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သင်၏ အပြစ်နီသော်လည်း၊ မိုးပွင့်လို ဖြူစေမည်။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746D56-E9D4-4B05-8D97-B78019297A69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တင့်တယ်သန့်ရှင်းမြို့တော်မှာ အိမ်တော်ထွန်းလင်းလှပါ၊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သန့်ရှင်းဘုန်းကြီး သတ္တဝါဝတ်လုံဖြူစင် ဝတ်ကြ၊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ထိုတင့်တယ်သော အရပ်မှာ အန္တရာယ်မရှိပါ၊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ကောင်းကင်သားများ စောင့်နေရာ ငါ့နာမည်ရှိသလား။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83F0C8-0961-465C-A1C5-9A3CF19435AC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455</Words>
  <Application>Microsoft Office PowerPoint</Application>
  <PresentationFormat>Widescreen</PresentationFormat>
  <Paragraphs>26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၃၇၃ ငါ၏ နာမည်ရေးလျက်ရှိသလားကျူး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2019-12-23T07:04:17Z</dcterms:modified>
</cp:coreProperties>
</file>