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၁၉၅	ဆုတောင်းခြင်းကျူး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Cesar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Henri A Malan (1787-1864)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ျေးဇူးရှင် သခင်ဘုရား၊ ဆုတောင်းခြင်း ဝတ်ပြုခြင်းငှာ၊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ကျွန်ုပ်တို့အပြစ်ရှိသူ၊ စည်းဝေးစဉ်သနားတော်မူ၊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စည်းဝေးစဉ်သနားတော်မူ။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ျွန်ုပ်တို့၏ စိတ်ဝိညာဉ် ဆုတောင်းခြင်း ဝတ်ပြုကြစဉ်၊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ဝမ်းမြောက်ရွှင်လန်းသော အခွင့်ရပါစေ၊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အိုကျေးဇူးရှင်၊ ရပါစေ အိုကျေးဇူးရှင်။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ုစည်းဝေးသောအားဖြင့်လည်း၊ မြတ်တရားတော် စိတ်တည်ကြည်၊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မြဲမြံလျက် အစဉ်ကာလ ကြည့်ရှုစောင့်မတော်မူပါ၊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ကြည့်ရှုစောင့်မတော်မူပါ။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ဤဘဝမ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ှ ပြောင်းသောခါ၊ သန့်ရှင်းသော သုခချမ်းသာ၊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စံရသောအခွင့်အရာ၊ ပေးသနားတော်မူဘုရား၊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ပေးသနားတော်မူ ဘုရား။ အာမင်။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336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၁၉၅ ဆုတောင်းခြင်းကျူး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2019-12-19T10:11:08Z</dcterms:modified>
</cp:coreProperties>
</file>