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၃၁၈ နောက်နောင် အောင်မြင်ခြင်းကျူး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Triumph by and by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ဖိ၊ ၃း၁၄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Horatio R. Palmer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3C70B0-344F-4C4D-A646-2E05FF06F6B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ငါတို့ရှေ့မှာ ဆုရှိသည်၊ အောင်ရန် ကိုယ်တော်ခေါ်မူ၏၊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မျက်စိတော် ငါတို့ကို ကြည့် ထက်ရပ်မှ၊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ခေါ်တော်မူ ချစ်ဖွယ်သံနှင့် ပြစ်မှောင်မိုက် ကြောက်ဖွယ်ကောင်းစဉ်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ရှင်ယေရှုခေါ်သံ ဖြည်းညှင်းနီးမူပေ။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3DF446-05D2-4260-BC7F-F60975D1B58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နောင်ကာလ ကိုယ်တော်မြတ်အား တွေ့ကြံမည်၊ နှုတ်ဆက်ခြင်းငှါ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ရှင်ယေရှုနှင့် ဘုန်းဝင်စားမည် နောင်ကာလ၊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နောင်ကာလ ကိုယ်တော်မြတ်အား တွေ့ကြုံမည်၊ နှုတ်ဆက်ခြင်းငှါ၊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ရှင်ယေရှုနှင့် ဘုန်းဝင်စားမည်၊ နောင်ကာလ။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D9B9A5-0917-4845-B839-52496233FF0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လမ်းပြရာ ငါတို့လိုက်မည်၊ ကျွေးတော်မူ ရပ်ကျစားမည်၊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လိုက်မည် ကိုယ်တော်မြတ် ခေါ်၏၊ ထက်ရပ်မှ၊ ထိုခါ ငါတို့်သည် မကွာ၊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မျှော်လင့်ခြင်းအစဉ်တောက်ပ၊ ယုံကြည်ခြင်းလည်း မပျက်ရနီးမူပေ။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1E3F22-7009-4B97-BD89-A58DCCE5029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ငါတို့အိမ် ထက်ရပ်မှာရှိ၊ စုံစမ်းဒုက္ခမျိုးကင်း၏၊ ယေရှု ငါတို့ကို ချစ်မည်၊ ထက်ရပ်မှ၊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ကိုယ်တော်အားစွမ်းရှိသမျှ၊ နာမတော်စဉ် ချီးမွမ်းကြ၊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ကတိတော်မပျက်စီးရ ဘယ်တော့မျှ။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2F0AAA-DC17-4836-B97C-BA4CD0218C9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541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၃၁၈ နောက်နောင် အောင်မြင်ခြင်းကျူး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2019-12-23T06:06:51Z</dcterms:modified>
</cp:coreProperties>
</file>