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၂၀၆	အသနားတော်ခံသီချင်း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ု၊ ၂၃း၄၂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Richard Redhead (1820-1901)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ျေးဇူးရှင် သခင်ယေရှု၊ ကျွန်ုပ်တို့ ကြည့်ရှုတော်မူ၊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သေတတ်သော ဤခန္ဓာတွင်၊ နေရသော ကာလအစဉ်၊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ကိုယ်တော်ကို ခိုလှုံအခွင့် ပေးတော်မူ၊ အိုယေရှုရှင်။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ဆ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ိုးသွမ်းသောသူတို့လက်ဖြင့်၊ ခံတော်မူ အသေသတ်ခြင်း၊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အောက်မေ့လျက် ကာလအစဉ်၊ စိတ်နှလုံးအထဲတွင်လျင်၊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ကိုယ်တော်ကို နှစ်သက်ချစ်ခြင်း၊ ပြည့်စုံပါစေသောအရှင်။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ဤဘဝမ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 ပြောင်းသောခါ၊ ထံတော်တွင် မြတ်သောချမ်းသာ၊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စံရသောအခွင့်အရာ၊ မြတ်ကုသိုလ်တော်အားဖြင့်သာ၊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မြတ်အမွေတော်ခံစေပါ၊ အိုယေရှုသခင်ဘုရား။ (အာမင်)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317</Words>
  <Application>Microsoft Office PowerPoint</Application>
  <PresentationFormat>Widescreen</PresentationFormat>
  <Paragraphs>19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၂၀၆ အသနားတော်ခံသီချင်း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2019-12-19T10:35:04Z</dcterms:modified>
</cp:coreProperties>
</file>